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7" r:id="rId5"/>
    <p:sldId id="264" r:id="rId6"/>
    <p:sldId id="266" r:id="rId7"/>
    <p:sldId id="269" r:id="rId8"/>
    <p:sldId id="265" r:id="rId9"/>
    <p:sldId id="263" r:id="rId10"/>
    <p:sldId id="274"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embeddedFontLst>
    <p:embeddedFont>
      <p:font typeface="Calibri"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220" autoAdjust="0"/>
    <p:restoredTop sz="94782" autoAdjust="0"/>
  </p:normalViewPr>
  <p:slideViewPr>
    <p:cSldViewPr snapToGrid="0">
      <p:cViewPr varScale="1">
        <p:scale>
          <a:sx n="72" d="100"/>
          <a:sy n="72" d="100"/>
        </p:scale>
        <p:origin x="-120" y="-558"/>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SRNTGT107</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err="1"/>
              <a:t>Notian</a:t>
            </a:r>
            <a:r>
              <a:rPr lang="en-GB" sz="4000" dirty="0"/>
              <a:t> SAM Test </a:t>
            </a:r>
            <a:r>
              <a:rPr lang="en-GB" sz="4000"/>
              <a:t>and Training </a:t>
            </a:r>
            <a:r>
              <a:rPr lang="en-GB" sz="4000" dirty="0"/>
              <a:t>site</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xmlns="" id="{6A31603F-9751-77EA-8A50-C183E4F0A2AE}"/>
              </a:ext>
            </a:extLst>
          </p:cNvPr>
          <p:cNvSpPr txBox="1"/>
          <p:nvPr/>
        </p:nvSpPr>
        <p:spPr>
          <a:xfrm>
            <a:off x="2463282" y="387681"/>
            <a:ext cx="6668087" cy="400110"/>
          </a:xfrm>
          <a:prstGeom prst="rect">
            <a:avLst/>
          </a:prstGeom>
          <a:noFill/>
        </p:spPr>
        <p:txBody>
          <a:bodyPr wrap="square">
            <a:spAutoFit/>
          </a:bodyPr>
          <a:lstStyle/>
          <a:p>
            <a:pPr marL="0" lvl="0" indent="0" algn="l" rtl="0">
              <a:spcBef>
                <a:spcPts val="0"/>
              </a:spcBef>
              <a:spcAft>
                <a:spcPts val="0"/>
              </a:spcAft>
              <a:buNone/>
            </a:pPr>
            <a:r>
              <a:rPr lang="en-GB" sz="2000" b="1" dirty="0"/>
              <a:t>INSTALLATION OUTLINE GRAPHIC [X]</a:t>
            </a:r>
          </a:p>
        </p:txBody>
      </p:sp>
      <p:grpSp>
        <p:nvGrpSpPr>
          <p:cNvPr id="20" name="Group 19">
            <a:extLst>
              <a:ext uri="{FF2B5EF4-FFF2-40B4-BE49-F238E27FC236}">
                <a16:creationId xmlns:a16="http://schemas.microsoft.com/office/drawing/2014/main" xmlns="" id="{68EBD67F-AD44-A563-5F28-01DAF3724A25}"/>
              </a:ext>
            </a:extLst>
          </p:cNvPr>
          <p:cNvGrpSpPr/>
          <p:nvPr/>
        </p:nvGrpSpPr>
        <p:grpSpPr>
          <a:xfrm>
            <a:off x="14284518" y="2184201"/>
            <a:ext cx="559046" cy="692832"/>
            <a:chOff x="15526400" y="3343535"/>
            <a:chExt cx="1172983" cy="1324523"/>
          </a:xfrm>
        </p:grpSpPr>
        <p:sp>
          <p:nvSpPr>
            <p:cNvPr id="21" name="Freeform: Shape 20">
              <a:extLst>
                <a:ext uri="{FF2B5EF4-FFF2-40B4-BE49-F238E27FC236}">
                  <a16:creationId xmlns:a16="http://schemas.microsoft.com/office/drawing/2014/main" xmlns="" id="{70770724-71A7-0FCB-9362-80B6076C676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Google Shape;66;p14">
              <a:extLst>
                <a:ext uri="{FF2B5EF4-FFF2-40B4-BE49-F238E27FC236}">
                  <a16:creationId xmlns:a16="http://schemas.microsoft.com/office/drawing/2014/main" xmlns="" id="{57458940-DDD0-6E39-9E8A-23AED69B69D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3" name="Group 22">
            <a:extLst>
              <a:ext uri="{FF2B5EF4-FFF2-40B4-BE49-F238E27FC236}">
                <a16:creationId xmlns:a16="http://schemas.microsoft.com/office/drawing/2014/main" xmlns="" id="{2314777E-4353-EACE-0A30-38C9035AF6E9}"/>
              </a:ext>
            </a:extLst>
          </p:cNvPr>
          <p:cNvGrpSpPr/>
          <p:nvPr/>
        </p:nvGrpSpPr>
        <p:grpSpPr>
          <a:xfrm>
            <a:off x="1" y="0"/>
            <a:ext cx="15119349" cy="1980670"/>
            <a:chOff x="1" y="0"/>
            <a:chExt cx="15119349" cy="1980670"/>
          </a:xfrm>
        </p:grpSpPr>
        <p:sp>
          <p:nvSpPr>
            <p:cNvPr id="24" name="TextBox 23">
              <a:extLst>
                <a:ext uri="{FF2B5EF4-FFF2-40B4-BE49-F238E27FC236}">
                  <a16:creationId xmlns:a16="http://schemas.microsoft.com/office/drawing/2014/main" xmlns="" id="{B1DB9FC7-B8A6-6168-6C94-C1F1EC9E9BB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24">
              <a:extLst>
                <a:ext uri="{FF2B5EF4-FFF2-40B4-BE49-F238E27FC236}">
                  <a16:creationId xmlns:a16="http://schemas.microsoft.com/office/drawing/2014/main" xmlns="" id="{AFAA5A61-6C68-A1F0-5F62-3DD36AACCCD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a16="http://schemas.microsoft.com/office/drawing/2014/main" xmlns="" id="{344962A8-DB71-BD90-9503-42240CE34670}"/>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xmlns="" id="{4C913A78-0044-4EA1-1221-B9F6E9CD7A4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6774A8B3-A119-C1C8-16BC-D5A5C41E1F6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4FFB4BD9-CF23-0E40-FF8E-AFEB554D792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5DDB4762-3841-492E-BCEA-B282C33E74D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2C238592-4E88-113E-E4AD-67545EDBB1C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xmlns="" id="{3FCE0805-7605-33E7-E7D4-73667CC7036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xmlns="" id="{28840593-9B83-786E-E64D-B38021C407B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28" name="TextBox 27">
              <a:extLst>
                <a:ext uri="{FF2B5EF4-FFF2-40B4-BE49-F238E27FC236}">
                  <a16:creationId xmlns:a16="http://schemas.microsoft.com/office/drawing/2014/main" xmlns="" id="{010A2634-6447-9AAE-4021-AF052FE492B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29" name="TextBox 28">
              <a:extLst>
                <a:ext uri="{FF2B5EF4-FFF2-40B4-BE49-F238E27FC236}">
                  <a16:creationId xmlns:a16="http://schemas.microsoft.com/office/drawing/2014/main" xmlns="" id="{81D1A73A-0DB7-8F3D-54FB-DF21B921653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xmlns="" id="{F02136CE-1CCB-6642-6CE6-B455D2050F1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31" name="Picture 30" descr="D:\GIT PROJECTS\OPAT-background\Virtual Intelligence Service only logo.PNG">
              <a:extLst>
                <a:ext uri="{FF2B5EF4-FFF2-40B4-BE49-F238E27FC236}">
                  <a16:creationId xmlns:a16="http://schemas.microsoft.com/office/drawing/2014/main" xmlns="" id="{89D85E81-14FB-F72C-1276-91E5396571C2}"/>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xmlns="" id="{200720EF-2279-9404-664E-9C473DA96EC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5" name="TextBox 4">
            <a:extLst>
              <a:ext uri="{FF2B5EF4-FFF2-40B4-BE49-F238E27FC236}">
                <a16:creationId xmlns:a16="http://schemas.microsoft.com/office/drawing/2014/main" xmlns="" id="{9F3C1356-F28C-FF4D-CC1E-B2A985C6A5E4}"/>
              </a:ext>
            </a:extLst>
          </p:cNvPr>
          <p:cNvSpPr txBox="1"/>
          <p:nvPr/>
        </p:nvSpPr>
        <p:spPr>
          <a:xfrm>
            <a:off x="2429057" y="377451"/>
            <a:ext cx="75595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COLLOCATED FACILITY GRAPHIC [X]</a:t>
            </a:r>
          </a:p>
        </p:txBody>
      </p:sp>
      <p:grpSp>
        <p:nvGrpSpPr>
          <p:cNvPr id="6" name="Group 5">
            <a:extLst>
              <a:ext uri="{FF2B5EF4-FFF2-40B4-BE49-F238E27FC236}">
                <a16:creationId xmlns:a16="http://schemas.microsoft.com/office/drawing/2014/main" xmlns="" id="{337F5FA3-8805-CAB8-8FF4-44BF70DECCAD}"/>
              </a:ext>
            </a:extLst>
          </p:cNvPr>
          <p:cNvGrpSpPr/>
          <p:nvPr/>
        </p:nvGrpSpPr>
        <p:grpSpPr>
          <a:xfrm>
            <a:off x="14195180" y="2629410"/>
            <a:ext cx="559046" cy="692832"/>
            <a:chOff x="15526400" y="3343535"/>
            <a:chExt cx="1172983" cy="1324523"/>
          </a:xfrm>
        </p:grpSpPr>
        <p:sp>
          <p:nvSpPr>
            <p:cNvPr id="7" name="Freeform: Shape 6">
              <a:extLst>
                <a:ext uri="{FF2B5EF4-FFF2-40B4-BE49-F238E27FC236}">
                  <a16:creationId xmlns:a16="http://schemas.microsoft.com/office/drawing/2014/main" xmlns="" id="{6FE2AC30-D3D1-C2E4-7CF5-161838966304}"/>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Google Shape;66;p14">
              <a:extLst>
                <a:ext uri="{FF2B5EF4-FFF2-40B4-BE49-F238E27FC236}">
                  <a16:creationId xmlns:a16="http://schemas.microsoft.com/office/drawing/2014/main" xmlns="" id="{69C2ECE3-90C0-1EB4-2306-6C26179F4B8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9" name="Group 8">
            <a:extLst>
              <a:ext uri="{FF2B5EF4-FFF2-40B4-BE49-F238E27FC236}">
                <a16:creationId xmlns:a16="http://schemas.microsoft.com/office/drawing/2014/main" xmlns="" id="{8AF4B216-E33B-24C6-84BD-8F6B3783CC97}"/>
              </a:ext>
            </a:extLst>
          </p:cNvPr>
          <p:cNvGrpSpPr/>
          <p:nvPr/>
        </p:nvGrpSpPr>
        <p:grpSpPr>
          <a:xfrm>
            <a:off x="1" y="0"/>
            <a:ext cx="15119349" cy="1980670"/>
            <a:chOff x="1" y="0"/>
            <a:chExt cx="15119349" cy="1980670"/>
          </a:xfrm>
        </p:grpSpPr>
        <p:sp>
          <p:nvSpPr>
            <p:cNvPr id="10" name="TextBox 9">
              <a:extLst>
                <a:ext uri="{FF2B5EF4-FFF2-40B4-BE49-F238E27FC236}">
                  <a16:creationId xmlns:a16="http://schemas.microsoft.com/office/drawing/2014/main" xmlns="" id="{D4786B85-1A6A-140F-443B-2CB331AB3F4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1" name="Picture 10">
              <a:extLst>
                <a:ext uri="{FF2B5EF4-FFF2-40B4-BE49-F238E27FC236}">
                  <a16:creationId xmlns:a16="http://schemas.microsoft.com/office/drawing/2014/main" xmlns="" id="{616EDDBE-8970-6207-44BE-F6A383E259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2" name="Group 11">
              <a:extLst>
                <a:ext uri="{FF2B5EF4-FFF2-40B4-BE49-F238E27FC236}">
                  <a16:creationId xmlns:a16="http://schemas.microsoft.com/office/drawing/2014/main" xmlns="" id="{793231A2-0A4D-E984-DB4B-500694ADCFD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xmlns="" id="{2D9A4690-E013-50A6-5534-616A7AF40E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77459BCE-A743-6E78-02A5-2534DA70384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A77DE6E5-AAE0-2592-2550-B17CA076799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xmlns="" id="{1E7D1C86-6750-8C76-9BF0-20E2A61B710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xmlns="" id="{E987A46E-C8B6-8EC3-7D33-271EDC1D5A5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xmlns="" id="{0CC52F3F-9BBE-B51B-93FD-A073DF6D63A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3" name="TextBox 12">
              <a:extLst>
                <a:ext uri="{FF2B5EF4-FFF2-40B4-BE49-F238E27FC236}">
                  <a16:creationId xmlns:a16="http://schemas.microsoft.com/office/drawing/2014/main" xmlns="" id="{7F550F6E-9443-7CF9-9347-3CB049EE31B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14" name="TextBox 13">
              <a:extLst>
                <a:ext uri="{FF2B5EF4-FFF2-40B4-BE49-F238E27FC236}">
                  <a16:creationId xmlns:a16="http://schemas.microsoft.com/office/drawing/2014/main" xmlns="" id="{D91A6FC3-D7E3-8F23-FC53-F32556F5742C}"/>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5" name="TextBox 14">
              <a:extLst>
                <a:ext uri="{FF2B5EF4-FFF2-40B4-BE49-F238E27FC236}">
                  <a16:creationId xmlns:a16="http://schemas.microsoft.com/office/drawing/2014/main" xmlns="" id="{64FE7D60-4B9D-2881-B3B4-01812855BDB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6" name="TextBox 15">
              <a:extLst>
                <a:ext uri="{FF2B5EF4-FFF2-40B4-BE49-F238E27FC236}">
                  <a16:creationId xmlns:a16="http://schemas.microsoft.com/office/drawing/2014/main" xmlns="" id="{32ABB46B-0F02-3CC2-A695-A58A37101CB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7" name="Picture 16" descr="D:\GIT PROJECTS\OPAT-background\Virtual Intelligence Service only logo.PNG">
              <a:extLst>
                <a:ext uri="{FF2B5EF4-FFF2-40B4-BE49-F238E27FC236}">
                  <a16:creationId xmlns:a16="http://schemas.microsoft.com/office/drawing/2014/main" xmlns="" id="{81954238-83EA-4F55-6CC9-DEC8587DCAB7}"/>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8" name="Rektangel 11">
              <a:extLst>
                <a:ext uri="{FF2B5EF4-FFF2-40B4-BE49-F238E27FC236}">
                  <a16:creationId xmlns:a16="http://schemas.microsoft.com/office/drawing/2014/main" xmlns="" id="{23EF4F65-086D-63A3-90B1-5EE759B1DA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 name="Group 1">
            <a:extLst>
              <a:ext uri="{FF2B5EF4-FFF2-40B4-BE49-F238E27FC236}">
                <a16:creationId xmlns:a16="http://schemas.microsoft.com/office/drawing/2014/main" xmlns="" id="{B62C92AC-2637-EBDA-86C1-7051AE7A373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8B95346F-C448-C027-296F-CD1EDCB4E374}"/>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DE27295E-9103-12BC-98CB-6103B8E9275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D09153AF-4200-4374-8864-171B71A923D6}"/>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01CA9AFC-9433-C1CC-E5F7-474B9ACBFE8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784DC694-FCFF-0954-7647-B521F4ADAAD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E023AB70-2680-9CAF-04CD-BE305E07316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7E238751-D53B-0C1F-B1A4-20983CEB280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0B7ACA8A-03E8-0D48-A4B2-C41504EF9A0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4BBA6074-9AE2-D3F7-F44E-22C5F5A9EDB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8C953531-D49A-FA44-C3D3-9D4E1D42699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7" name="TextBox 6">
              <a:extLst>
                <a:ext uri="{FF2B5EF4-FFF2-40B4-BE49-F238E27FC236}">
                  <a16:creationId xmlns:a16="http://schemas.microsoft.com/office/drawing/2014/main" xmlns="" id="{BE5BB171-EB2C-353E-7215-E929E410531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8" name="TextBox 7">
              <a:extLst>
                <a:ext uri="{FF2B5EF4-FFF2-40B4-BE49-F238E27FC236}">
                  <a16:creationId xmlns:a16="http://schemas.microsoft.com/office/drawing/2014/main" xmlns="" id="{78B30DCA-692D-3C2C-03F7-7D261EFFC98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CDBC000C-A712-3122-F523-879040D9453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0" name="Picture 9" descr="D:\GIT PROJECTS\OPAT-background\Virtual Intelligence Service only logo.PNG">
              <a:extLst>
                <a:ext uri="{FF2B5EF4-FFF2-40B4-BE49-F238E27FC236}">
                  <a16:creationId xmlns:a16="http://schemas.microsoft.com/office/drawing/2014/main" xmlns="" id="{9BE8DBBD-8275-BDAA-C3B1-DADACD01DE8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2ABE3F2A-A1E3-CF66-B307-FB9CF78DA2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a:extLst>
              <a:ext uri="{FF2B5EF4-FFF2-40B4-BE49-F238E27FC236}">
                <a16:creationId xmlns:a16="http://schemas.microsoft.com/office/drawing/2014/main" xmlns="" id="{E4E63BDD-4A68-C4C0-4C2F-42FA5040345C}"/>
              </a:ext>
            </a:extLst>
          </p:cNvPr>
          <p:cNvSpPr txBox="1"/>
          <p:nvPr/>
        </p:nvSpPr>
        <p:spPr>
          <a:xfrm>
            <a:off x="2463282" y="356146"/>
            <a:ext cx="5325455"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GRAPHIC [X]</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xmlns="" id="{C29A09F0-8446-7BE0-5687-8EA16DD49DC1}"/>
              </a:ext>
            </a:extLst>
          </p:cNvPr>
          <p:cNvSpPr txBox="1"/>
          <p:nvPr/>
        </p:nvSpPr>
        <p:spPr>
          <a:xfrm>
            <a:off x="2443046" y="321938"/>
            <a:ext cx="6673680"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SPLIT REFERENCE</a:t>
            </a:r>
          </a:p>
        </p:txBody>
      </p:sp>
      <p:grpSp>
        <p:nvGrpSpPr>
          <p:cNvPr id="4" name="Group 3">
            <a:extLst>
              <a:ext uri="{FF2B5EF4-FFF2-40B4-BE49-F238E27FC236}">
                <a16:creationId xmlns:a16="http://schemas.microsoft.com/office/drawing/2014/main" xmlns="" id="{A0ED1437-BA62-73D3-A03C-1E34A8B1D268}"/>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xmlns="" id="{6C9BE122-23D1-1136-3C26-DDB9C0FE62C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xmlns="" id="{3E9E3E8C-571B-9D61-AB77-7BFB760F72A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xmlns="" id="{3E48E61B-D3B8-2704-2D7C-812B5A5E02CB}"/>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xmlns="" id="{789C0E73-CF7D-ED4E-C24D-07ADCF594FB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BC818C22-6E37-C68E-373C-2EA0C931B6C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B50E90C2-2A6A-230D-F4B1-E5A9E1172C9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84A87CE6-07F5-43BE-4BE8-32E048ABB37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49C84C8B-673E-85E3-8C6F-89AFCF678F2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AE4058F9-7583-78C1-7ED4-57901153219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xmlns="" id="{03CEC09C-055F-497A-74D0-AA81B5058B5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xmlns="" id="{263B778A-68EE-144B-55E9-8857C43A1842}"/>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xmlns="" id="{A915E23A-CE59-CD8C-3F79-EAE721998D93}"/>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xmlns="" id="{3DB6CB38-0460-6DBC-8B60-D5C331EEFFF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xmlns="" id="{8107E218-5B44-73F8-DC56-F0B32DF3A48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EE4D35C5-5D11-44E2-608D-69757A96F14F}"/>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xmlns="" id="{05CFB432-BC86-150B-B925-83186F1721A9}"/>
              </a:ext>
            </a:extLst>
          </p:cNvPr>
          <p:cNvSpPr txBox="1"/>
          <p:nvPr/>
        </p:nvSpPr>
        <p:spPr>
          <a:xfrm>
            <a:off x="2429057" y="387484"/>
            <a:ext cx="6704896" cy="400110"/>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CRITICAL ELEMENT GRAPHIC SPLIT [X] OF [X]</a:t>
            </a:r>
          </a:p>
        </p:txBody>
      </p:sp>
      <p:grpSp>
        <p:nvGrpSpPr>
          <p:cNvPr id="4" name="Group 3">
            <a:extLst>
              <a:ext uri="{FF2B5EF4-FFF2-40B4-BE49-F238E27FC236}">
                <a16:creationId xmlns:a16="http://schemas.microsoft.com/office/drawing/2014/main" xmlns="" id="{4183C0B1-3078-8D94-F87B-5D505CF5F981}"/>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xmlns="" id="{E0FB1069-412E-904F-9709-0C71D4E3C58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xmlns="" id="{6553AC0B-7CBA-C54D-BEDE-5FEFBCE9111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xmlns="" id="{8EBA271E-422A-50F0-A5AA-551BA1B64CDE}"/>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xmlns="" id="{4FEA6327-EB73-9481-C473-DF6AD96A864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C824AB61-5755-71A2-9707-68FB926CA41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EF5F5049-55A8-5F9D-87B0-7D98CF197273}"/>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0982DF04-1B56-941B-DEEB-A730A289686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9D7FB384-FEDC-8DBC-A32F-5D24AC071D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8CC3E516-6CEC-1689-05CC-F884A17C0FD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xmlns="" id="{55DD2D49-4E61-8CFB-AE94-F69B2C986AA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xmlns="" id="{0F48363C-8DAA-AC03-487E-750B143348C6}"/>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xmlns="" id="{96EC7BD3-1EBD-88AC-B5EC-33BE6359405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xmlns="" id="{CD9B4AB7-DE65-941D-DFD8-9BBF79665F0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xmlns="" id="{9696DD2E-30D9-3095-0C2F-461308C3878B}"/>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9931642C-0027-9CDA-B15F-435D20AC2E4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12" name="Picture 11" descr="A map of the north and south america&#10;&#10;Description automatically generated with medium confidence">
            <a:extLst>
              <a:ext uri="{FF2B5EF4-FFF2-40B4-BE49-F238E27FC236}">
                <a16:creationId xmlns:a16="http://schemas.microsoft.com/office/drawing/2014/main" xmlns="" id="{5D741E59-8199-90E6-947E-DF2A9BB275F0}"/>
              </a:ext>
            </a:extLst>
          </p:cNvPr>
          <p:cNvPicPr>
            <a:picLocks noChangeAspect="1"/>
          </p:cNvPicPr>
          <p:nvPr/>
        </p:nvPicPr>
        <p:blipFill>
          <a:blip r:embed="rId3"/>
          <a:srcRect l="6875" t="4473" r="26753" b="4330"/>
          <a:stretch/>
        </p:blipFill>
        <p:spPr>
          <a:xfrm>
            <a:off x="-860" y="1925600"/>
            <a:ext cx="15120210" cy="8764597"/>
          </a:xfrm>
          <a:prstGeom prst="rect">
            <a:avLst/>
          </a:prstGeom>
        </p:spPr>
      </p:pic>
      <p:sp>
        <p:nvSpPr>
          <p:cNvPr id="67" name="Google Shape;67;p14"/>
          <p:cNvSpPr txBox="1"/>
          <p:nvPr/>
        </p:nvSpPr>
        <p:spPr>
          <a:xfrm>
            <a:off x="10271651" y="4970182"/>
            <a:ext cx="2294002" cy="75144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SAM Test and Training Facility</a:t>
            </a:r>
          </a:p>
          <a:p>
            <a:pPr marL="0" lvl="0" indent="0" algn="l" rtl="0">
              <a:spcBef>
                <a:spcPts val="0"/>
              </a:spcBef>
              <a:spcAft>
                <a:spcPts val="0"/>
              </a:spcAft>
              <a:buClr>
                <a:schemeClr val="dk1"/>
              </a:buClr>
              <a:buSzPts val="1100"/>
              <a:buFont typeface="Arial"/>
              <a:buNone/>
            </a:pPr>
            <a:r>
              <a:rPr lang="fr" b="1" dirty="0">
                <a:solidFill>
                  <a:schemeClr val="dk1"/>
                </a:solidFill>
              </a:rPr>
              <a:t>SRNTGT107</a:t>
            </a:r>
            <a:endParaRPr b="1" dirty="0">
              <a:solidFill>
                <a:schemeClr val="dk1"/>
              </a:solidFill>
            </a:endParaRPr>
          </a:p>
        </p:txBody>
      </p:sp>
      <p:cxnSp>
        <p:nvCxnSpPr>
          <p:cNvPr id="68" name="Google Shape;68;p14"/>
          <p:cNvCxnSpPr>
            <a:cxnSpLocks/>
            <a:stCxn id="67" idx="1"/>
            <a:endCxn id="69" idx="0"/>
          </p:cNvCxnSpPr>
          <p:nvPr/>
        </p:nvCxnSpPr>
        <p:spPr>
          <a:xfrm flipH="1">
            <a:off x="9135199" y="5345906"/>
            <a:ext cx="1136452" cy="601992"/>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p:cNvSpPr/>
          <p:nvPr/>
        </p:nvSpPr>
        <p:spPr>
          <a:xfrm>
            <a:off x="8775199" y="5947898"/>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dirty="0">
                <a:solidFill>
                  <a:schemeClr val="dk1"/>
                </a:solidFill>
              </a:rPr>
              <a:t>.</a:t>
            </a:r>
            <a:endParaRPr sz="2000" b="1" dirty="0">
              <a:solidFill>
                <a:schemeClr val="dk1"/>
              </a:solidFill>
            </a:endParaRPr>
          </a:p>
        </p:txBody>
      </p:sp>
      <p:sp>
        <p:nvSpPr>
          <p:cNvPr id="25" name="TextBox 24">
            <a:extLst>
              <a:ext uri="{FF2B5EF4-FFF2-40B4-BE49-F238E27FC236}">
                <a16:creationId xmlns:a16="http://schemas.microsoft.com/office/drawing/2014/main" xmlns="" id="{362EA0AA-FCDD-093D-37BA-90261762B51F}"/>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[X]</a:t>
            </a:r>
            <a:endParaRPr lang="en-GB" sz="2000" b="1" dirty="0"/>
          </a:p>
        </p:txBody>
      </p:sp>
      <p:grpSp>
        <p:nvGrpSpPr>
          <p:cNvPr id="2" name="Group 1">
            <a:extLst>
              <a:ext uri="{FF2B5EF4-FFF2-40B4-BE49-F238E27FC236}">
                <a16:creationId xmlns:a16="http://schemas.microsoft.com/office/drawing/2014/main" xmlns="" id="{B6692789-B169-31FA-6EBC-AD2BD782FF1D}"/>
              </a:ext>
            </a:extLst>
          </p:cNvPr>
          <p:cNvGrpSpPr/>
          <p:nvPr/>
        </p:nvGrpSpPr>
        <p:grpSpPr>
          <a:xfrm>
            <a:off x="1" y="0"/>
            <a:ext cx="15119349" cy="1980670"/>
            <a:chOff x="1" y="0"/>
            <a:chExt cx="15119349" cy="1980670"/>
          </a:xfrm>
        </p:grpSpPr>
        <p:sp>
          <p:nvSpPr>
            <p:cNvPr id="4" name="TextBox 3">
              <a:extLst>
                <a:ext uri="{FF2B5EF4-FFF2-40B4-BE49-F238E27FC236}">
                  <a16:creationId xmlns:a16="http://schemas.microsoft.com/office/drawing/2014/main" xmlns="" id="{0FF24576-3226-15E8-83B9-C95F0BAE803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xmlns="" id="{28473F21-7F96-9C21-A5FC-C64B135FCDB0}"/>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xmlns="" id="{1FB6DC20-DE24-3B18-3AA7-B76D0D3B1FF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xmlns="" id="{988146CD-CAD7-6564-F231-28BC9695E58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8072A095-9C41-53F0-C73B-F71FFDD8D6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39973DED-45F2-C7F2-2B95-206ABD44328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xmlns="" id="{95FE5B21-9733-4675-9070-0F8796B6E866}"/>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xmlns="" id="{46491806-F3C7-DCB4-A7AE-C5EA91CBDC7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xmlns="" id="{176FD591-0DCC-3EA4-DD32-8FD7E158C68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xmlns="" id="{1C3D7749-9927-4F10-38CE-C9492E44200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8" name="TextBox 7">
              <a:extLst>
                <a:ext uri="{FF2B5EF4-FFF2-40B4-BE49-F238E27FC236}">
                  <a16:creationId xmlns:a16="http://schemas.microsoft.com/office/drawing/2014/main" xmlns="" id="{00437415-4F86-B3A6-614C-0EFD9B2A878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xmlns="" id="{2A9E2DBE-280F-92D2-78BC-BBDC58DD68F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xmlns="" id="{9A767ACF-32F1-CA50-851A-7BB15293655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4" name="Picture 13" descr="D:\GIT PROJECTS\OPAT-background\Virtual Intelligence Service only logo.PNG">
              <a:extLst>
                <a:ext uri="{FF2B5EF4-FFF2-40B4-BE49-F238E27FC236}">
                  <a16:creationId xmlns:a16="http://schemas.microsoft.com/office/drawing/2014/main" xmlns="" id="{323BC842-6461-F2E7-880B-A37329B9B88D}"/>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2CC65B76-70DD-1917-5D47-70638673EF7A}"/>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xmlns="" id="{9689C963-FBFE-F6A6-8CB8-ED90E7F3E0DA}"/>
              </a:ext>
            </a:extLst>
          </p:cNvPr>
          <p:cNvGrpSpPr/>
          <p:nvPr/>
        </p:nvGrpSpPr>
        <p:grpSpPr>
          <a:xfrm>
            <a:off x="14195180" y="2629410"/>
            <a:ext cx="559046" cy="692832"/>
            <a:chOff x="15526400" y="3343535"/>
            <a:chExt cx="1172983" cy="1324523"/>
          </a:xfrm>
        </p:grpSpPr>
        <p:sp>
          <p:nvSpPr>
            <p:cNvPr id="2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300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12" name="Picture 11" descr="Clouds in the sky&#10;&#10;Description automatically generated">
            <a:extLst>
              <a:ext uri="{FF2B5EF4-FFF2-40B4-BE49-F238E27FC236}">
                <a16:creationId xmlns:a16="http://schemas.microsoft.com/office/drawing/2014/main" xmlns="" id="{5653E737-FCEC-337D-30B0-9678BC536E62}"/>
              </a:ext>
            </a:extLst>
          </p:cNvPr>
          <p:cNvPicPr>
            <a:picLocks noChangeAspect="1"/>
          </p:cNvPicPr>
          <p:nvPr/>
        </p:nvPicPr>
        <p:blipFill>
          <a:blip r:embed="rId3">
            <a:grayscl/>
          </a:blip>
          <a:srcRect l="21018" t="10337" r="22582" b="12447"/>
          <a:stretch/>
        </p:blipFill>
        <p:spPr>
          <a:xfrm>
            <a:off x="0" y="1937312"/>
            <a:ext cx="15119350" cy="8732806"/>
          </a:xfrm>
          <a:prstGeom prst="rect">
            <a:avLst/>
          </a:prstGeom>
        </p:spPr>
      </p:pic>
      <p:sp>
        <p:nvSpPr>
          <p:cNvPr id="23" name="TextBox 22">
            <a:extLst>
              <a:ext uri="{FF2B5EF4-FFF2-40B4-BE49-F238E27FC236}">
                <a16:creationId xmlns:a16="http://schemas.microsoft.com/office/drawing/2014/main" xmlns="" id="{431AFF2A-4E1E-27FF-EF83-BEAD05214417}"/>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[X]</a:t>
            </a:r>
            <a:endParaRPr lang="en-GB" sz="2000" b="1" dirty="0"/>
          </a:p>
        </p:txBody>
      </p:sp>
      <p:grpSp>
        <p:nvGrpSpPr>
          <p:cNvPr id="24" name="Group 23">
            <a:extLst>
              <a:ext uri="{FF2B5EF4-FFF2-40B4-BE49-F238E27FC236}">
                <a16:creationId xmlns:a16="http://schemas.microsoft.com/office/drawing/2014/main" xmlns="" id="{F7748AB6-BD5A-6918-420A-95A7081DDB21}"/>
              </a:ext>
            </a:extLst>
          </p:cNvPr>
          <p:cNvGrpSpPr/>
          <p:nvPr/>
        </p:nvGrpSpPr>
        <p:grpSpPr>
          <a:xfrm rot="7484851">
            <a:off x="14195180" y="2629410"/>
            <a:ext cx="559046" cy="692832"/>
            <a:chOff x="15526400" y="3343535"/>
            <a:chExt cx="1172983" cy="1324523"/>
          </a:xfrm>
        </p:grpSpPr>
        <p:sp>
          <p:nvSpPr>
            <p:cNvPr id="25" name="Freeform: Shape 24">
              <a:extLst>
                <a:ext uri="{FF2B5EF4-FFF2-40B4-BE49-F238E27FC236}">
                  <a16:creationId xmlns:a16="http://schemas.microsoft.com/office/drawing/2014/main" xmlns="" id="{ACDC6574-366E-148B-64FE-BE7FD6558C9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Google Shape;66;p14">
              <a:extLst>
                <a:ext uri="{FF2B5EF4-FFF2-40B4-BE49-F238E27FC236}">
                  <a16:creationId xmlns:a16="http://schemas.microsoft.com/office/drawing/2014/main" xmlns="" id="{FCE1BA34-A363-9D1B-1F15-6E707270296B}"/>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42" name="Google Shape;67;p14">
            <a:extLst>
              <a:ext uri="{FF2B5EF4-FFF2-40B4-BE49-F238E27FC236}">
                <a16:creationId xmlns:a16="http://schemas.microsoft.com/office/drawing/2014/main" xmlns="" id="{91152920-B410-2E07-3F96-C1D14ED3E389}"/>
              </a:ext>
            </a:extLst>
          </p:cNvPr>
          <p:cNvSpPr txBox="1"/>
          <p:nvPr/>
        </p:nvSpPr>
        <p:spPr>
          <a:xfrm>
            <a:off x="2885845" y="5258920"/>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SAM Test and Training Site</a:t>
            </a:r>
          </a:p>
          <a:p>
            <a:pPr marL="0" lvl="0" indent="0" algn="l" rtl="0">
              <a:spcBef>
                <a:spcPts val="0"/>
              </a:spcBef>
              <a:spcAft>
                <a:spcPts val="0"/>
              </a:spcAft>
              <a:buClr>
                <a:schemeClr val="dk1"/>
              </a:buClr>
              <a:buSzPts val="1100"/>
              <a:buFont typeface="Arial"/>
              <a:buNone/>
            </a:pPr>
            <a:r>
              <a:rPr lang="en-GB" b="1" dirty="0">
                <a:solidFill>
                  <a:schemeClr val="dk1"/>
                </a:solidFill>
              </a:rPr>
              <a:t>SRNTGT107</a:t>
            </a:r>
            <a:endParaRPr b="1" dirty="0">
              <a:solidFill>
                <a:schemeClr val="dk1"/>
              </a:solidFill>
            </a:endParaRPr>
          </a:p>
        </p:txBody>
      </p:sp>
      <p:cxnSp>
        <p:nvCxnSpPr>
          <p:cNvPr id="43" name="Straight Connector 42">
            <a:extLst>
              <a:ext uri="{FF2B5EF4-FFF2-40B4-BE49-F238E27FC236}">
                <a16:creationId xmlns:a16="http://schemas.microsoft.com/office/drawing/2014/main" xmlns="" id="{23E11819-7F73-2B03-866F-E511F16F9281}"/>
              </a:ext>
            </a:extLst>
          </p:cNvPr>
          <p:cNvCxnSpPr>
            <a:cxnSpLocks/>
            <a:stCxn id="42" idx="3"/>
          </p:cNvCxnSpPr>
          <p:nvPr/>
        </p:nvCxnSpPr>
        <p:spPr>
          <a:xfrm>
            <a:off x="4755745" y="5705960"/>
            <a:ext cx="1966460" cy="48612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xmlns="" id="{07A62099-F1A1-EA53-C201-27C44399DAC1}"/>
              </a:ext>
            </a:extLst>
          </p:cNvPr>
          <p:cNvSpPr/>
          <p:nvPr/>
        </p:nvSpPr>
        <p:spPr>
          <a:xfrm>
            <a:off x="6299200" y="5913120"/>
            <a:ext cx="4904740" cy="2547620"/>
          </a:xfrm>
          <a:custGeom>
            <a:avLst/>
            <a:gdLst>
              <a:gd name="connsiteX0" fmla="*/ 0 w 3495040"/>
              <a:gd name="connsiteY0" fmla="*/ 711200 h 1402080"/>
              <a:gd name="connsiteX1" fmla="*/ 650240 w 3495040"/>
              <a:gd name="connsiteY1" fmla="*/ 81280 h 1402080"/>
              <a:gd name="connsiteX2" fmla="*/ 2092960 w 3495040"/>
              <a:gd name="connsiteY2" fmla="*/ 0 h 1402080"/>
              <a:gd name="connsiteX3" fmla="*/ 3332480 w 3495040"/>
              <a:gd name="connsiteY3" fmla="*/ 528320 h 1402080"/>
              <a:gd name="connsiteX4" fmla="*/ 3495040 w 3495040"/>
              <a:gd name="connsiteY4" fmla="*/ 792480 h 1402080"/>
              <a:gd name="connsiteX5" fmla="*/ 3230880 w 3495040"/>
              <a:gd name="connsiteY5" fmla="*/ 1341120 h 1402080"/>
              <a:gd name="connsiteX6" fmla="*/ 1503680 w 3495040"/>
              <a:gd name="connsiteY6" fmla="*/ 1402080 h 1402080"/>
              <a:gd name="connsiteX7" fmla="*/ 0 w 3495040"/>
              <a:gd name="connsiteY7" fmla="*/ 711200 h 1402080"/>
              <a:gd name="connsiteX0" fmla="*/ 0 w 4422140"/>
              <a:gd name="connsiteY0" fmla="*/ 711200 h 1567180"/>
              <a:gd name="connsiteX1" fmla="*/ 650240 w 4422140"/>
              <a:gd name="connsiteY1" fmla="*/ 81280 h 1567180"/>
              <a:gd name="connsiteX2" fmla="*/ 2092960 w 4422140"/>
              <a:gd name="connsiteY2" fmla="*/ 0 h 1567180"/>
              <a:gd name="connsiteX3" fmla="*/ 3332480 w 4422140"/>
              <a:gd name="connsiteY3" fmla="*/ 528320 h 1567180"/>
              <a:gd name="connsiteX4" fmla="*/ 4422140 w 4422140"/>
              <a:gd name="connsiteY4" fmla="*/ 1567180 h 1567180"/>
              <a:gd name="connsiteX5" fmla="*/ 3230880 w 4422140"/>
              <a:gd name="connsiteY5" fmla="*/ 1341120 h 1567180"/>
              <a:gd name="connsiteX6" fmla="*/ 1503680 w 4422140"/>
              <a:gd name="connsiteY6" fmla="*/ 1402080 h 1567180"/>
              <a:gd name="connsiteX7" fmla="*/ 0 w 4422140"/>
              <a:gd name="connsiteY7" fmla="*/ 711200 h 1567180"/>
              <a:gd name="connsiteX0" fmla="*/ 0 w 4422140"/>
              <a:gd name="connsiteY0" fmla="*/ 711200 h 2293620"/>
              <a:gd name="connsiteX1" fmla="*/ 650240 w 4422140"/>
              <a:gd name="connsiteY1" fmla="*/ 81280 h 2293620"/>
              <a:gd name="connsiteX2" fmla="*/ 2092960 w 4422140"/>
              <a:gd name="connsiteY2" fmla="*/ 0 h 2293620"/>
              <a:gd name="connsiteX3" fmla="*/ 3332480 w 4422140"/>
              <a:gd name="connsiteY3" fmla="*/ 528320 h 2293620"/>
              <a:gd name="connsiteX4" fmla="*/ 4422140 w 4422140"/>
              <a:gd name="connsiteY4" fmla="*/ 1567180 h 2293620"/>
              <a:gd name="connsiteX5" fmla="*/ 3129280 w 4422140"/>
              <a:gd name="connsiteY5" fmla="*/ 2293620 h 2293620"/>
              <a:gd name="connsiteX6" fmla="*/ 1503680 w 4422140"/>
              <a:gd name="connsiteY6" fmla="*/ 1402080 h 2293620"/>
              <a:gd name="connsiteX7" fmla="*/ 0 w 4422140"/>
              <a:gd name="connsiteY7" fmla="*/ 711200 h 2293620"/>
              <a:gd name="connsiteX0" fmla="*/ 0 w 4422140"/>
              <a:gd name="connsiteY0" fmla="*/ 711200 h 2293620"/>
              <a:gd name="connsiteX1" fmla="*/ 650240 w 4422140"/>
              <a:gd name="connsiteY1" fmla="*/ 81280 h 2293620"/>
              <a:gd name="connsiteX2" fmla="*/ 2092960 w 4422140"/>
              <a:gd name="connsiteY2" fmla="*/ 0 h 2293620"/>
              <a:gd name="connsiteX3" fmla="*/ 3332480 w 4422140"/>
              <a:gd name="connsiteY3" fmla="*/ 528320 h 2293620"/>
              <a:gd name="connsiteX4" fmla="*/ 4422140 w 4422140"/>
              <a:gd name="connsiteY4" fmla="*/ 1567180 h 2293620"/>
              <a:gd name="connsiteX5" fmla="*/ 3129280 w 4422140"/>
              <a:gd name="connsiteY5" fmla="*/ 2293620 h 2293620"/>
              <a:gd name="connsiteX6" fmla="*/ 1478280 w 4422140"/>
              <a:gd name="connsiteY6" fmla="*/ 1452880 h 2293620"/>
              <a:gd name="connsiteX7" fmla="*/ 0 w 4422140"/>
              <a:gd name="connsiteY7" fmla="*/ 711200 h 2293620"/>
              <a:gd name="connsiteX0" fmla="*/ 0 w 4904740"/>
              <a:gd name="connsiteY0" fmla="*/ 711200 h 2293620"/>
              <a:gd name="connsiteX1" fmla="*/ 650240 w 4904740"/>
              <a:gd name="connsiteY1" fmla="*/ 81280 h 2293620"/>
              <a:gd name="connsiteX2" fmla="*/ 2092960 w 4904740"/>
              <a:gd name="connsiteY2" fmla="*/ 0 h 2293620"/>
              <a:gd name="connsiteX3" fmla="*/ 3332480 w 4904740"/>
              <a:gd name="connsiteY3" fmla="*/ 528320 h 2293620"/>
              <a:gd name="connsiteX4" fmla="*/ 4904740 w 4904740"/>
              <a:gd name="connsiteY4" fmla="*/ 1186180 h 2293620"/>
              <a:gd name="connsiteX5" fmla="*/ 3129280 w 4904740"/>
              <a:gd name="connsiteY5" fmla="*/ 2293620 h 2293620"/>
              <a:gd name="connsiteX6" fmla="*/ 1478280 w 4904740"/>
              <a:gd name="connsiteY6" fmla="*/ 1452880 h 2293620"/>
              <a:gd name="connsiteX7" fmla="*/ 0 w 4904740"/>
              <a:gd name="connsiteY7" fmla="*/ 711200 h 2293620"/>
              <a:gd name="connsiteX0" fmla="*/ 0 w 4904740"/>
              <a:gd name="connsiteY0" fmla="*/ 711200 h 2547620"/>
              <a:gd name="connsiteX1" fmla="*/ 650240 w 4904740"/>
              <a:gd name="connsiteY1" fmla="*/ 81280 h 2547620"/>
              <a:gd name="connsiteX2" fmla="*/ 2092960 w 4904740"/>
              <a:gd name="connsiteY2" fmla="*/ 0 h 2547620"/>
              <a:gd name="connsiteX3" fmla="*/ 3332480 w 4904740"/>
              <a:gd name="connsiteY3" fmla="*/ 528320 h 2547620"/>
              <a:gd name="connsiteX4" fmla="*/ 4904740 w 4904740"/>
              <a:gd name="connsiteY4" fmla="*/ 1186180 h 2547620"/>
              <a:gd name="connsiteX5" fmla="*/ 3586480 w 4904740"/>
              <a:gd name="connsiteY5" fmla="*/ 2547620 h 2547620"/>
              <a:gd name="connsiteX6" fmla="*/ 1478280 w 4904740"/>
              <a:gd name="connsiteY6" fmla="*/ 1452880 h 2547620"/>
              <a:gd name="connsiteX7" fmla="*/ 0 w 4904740"/>
              <a:gd name="connsiteY7" fmla="*/ 711200 h 2547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4740" h="2547620">
                <a:moveTo>
                  <a:pt x="0" y="711200"/>
                </a:moveTo>
                <a:lnTo>
                  <a:pt x="650240" y="81280"/>
                </a:lnTo>
                <a:lnTo>
                  <a:pt x="2092960" y="0"/>
                </a:lnTo>
                <a:lnTo>
                  <a:pt x="3332480" y="528320"/>
                </a:lnTo>
                <a:lnTo>
                  <a:pt x="4904740" y="1186180"/>
                </a:lnTo>
                <a:lnTo>
                  <a:pt x="3586480" y="2547620"/>
                </a:lnTo>
                <a:lnTo>
                  <a:pt x="1478280" y="1452880"/>
                </a:lnTo>
                <a:lnTo>
                  <a:pt x="0" y="711200"/>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bg1"/>
                </a:solidFill>
              </a:ln>
            </a:endParaRPr>
          </a:p>
        </p:txBody>
      </p:sp>
      <p:grpSp>
        <p:nvGrpSpPr>
          <p:cNvPr id="14" name="Group 13">
            <a:extLst>
              <a:ext uri="{FF2B5EF4-FFF2-40B4-BE49-F238E27FC236}">
                <a16:creationId xmlns:a16="http://schemas.microsoft.com/office/drawing/2014/main" xmlns="" id="{2213135D-0E50-EEB7-5CE9-EB480EF36524}"/>
              </a:ext>
            </a:extLst>
          </p:cNvPr>
          <p:cNvGrpSpPr/>
          <p:nvPr/>
        </p:nvGrpSpPr>
        <p:grpSpPr>
          <a:xfrm>
            <a:off x="1" y="0"/>
            <a:ext cx="15119349" cy="1980670"/>
            <a:chOff x="1" y="0"/>
            <a:chExt cx="15119349" cy="1980670"/>
          </a:xfrm>
        </p:grpSpPr>
        <p:sp>
          <p:nvSpPr>
            <p:cNvPr id="15" name="TextBox 14">
              <a:extLst>
                <a:ext uri="{FF2B5EF4-FFF2-40B4-BE49-F238E27FC236}">
                  <a16:creationId xmlns:a16="http://schemas.microsoft.com/office/drawing/2014/main" xmlns="" id="{20110E2F-0EB9-E494-9B55-E06E41243F79}"/>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7" name="Picture 3">
              <a:extLst>
                <a:ext uri="{FF2B5EF4-FFF2-40B4-BE49-F238E27FC236}">
                  <a16:creationId xmlns:a16="http://schemas.microsoft.com/office/drawing/2014/main" xmlns="" id="{EE0AC79A-CB63-1BB5-255B-BCEEAFD84488}"/>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8" name="Group 27">
              <a:extLst>
                <a:ext uri="{FF2B5EF4-FFF2-40B4-BE49-F238E27FC236}">
                  <a16:creationId xmlns:a16="http://schemas.microsoft.com/office/drawing/2014/main" xmlns="" id="{83565DAF-6EFE-B28D-C3EF-6D6FBFAC7C51}"/>
                </a:ext>
              </a:extLst>
            </p:cNvPr>
            <p:cNvGrpSpPr/>
            <p:nvPr/>
          </p:nvGrpSpPr>
          <p:grpSpPr>
            <a:xfrm>
              <a:off x="1" y="0"/>
              <a:ext cx="15119349" cy="1921524"/>
              <a:chOff x="1" y="-1616"/>
              <a:chExt cx="15119349" cy="1921524"/>
            </a:xfrm>
          </p:grpSpPr>
          <p:sp>
            <p:nvSpPr>
              <p:cNvPr id="35" name="Rectangle 34">
                <a:extLst>
                  <a:ext uri="{FF2B5EF4-FFF2-40B4-BE49-F238E27FC236}">
                    <a16:creationId xmlns:a16="http://schemas.microsoft.com/office/drawing/2014/main" xmlns="" id="{7820D2A4-7BE5-E2D9-2F3F-89302CC578F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96716E7D-CC14-E020-10D1-FB57FAEACCD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EC1C0FE3-98AA-9537-408E-E99E2EB4C222}"/>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xmlns="" id="{F1B7636E-6D04-EE3C-4237-6A340745789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xmlns="" id="{8E7FCC8C-493C-B629-2F0C-220C5FCAD11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xmlns="" id="{90ECE183-45CB-B940-E2EF-8F17515F6146}"/>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9" name="TextBox 28">
              <a:extLst>
                <a:ext uri="{FF2B5EF4-FFF2-40B4-BE49-F238E27FC236}">
                  <a16:creationId xmlns:a16="http://schemas.microsoft.com/office/drawing/2014/main" xmlns="" id="{FB3253EA-08BF-47CD-A8B1-7D17250296FE}"/>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30" name="TextBox 29">
              <a:extLst>
                <a:ext uri="{FF2B5EF4-FFF2-40B4-BE49-F238E27FC236}">
                  <a16:creationId xmlns:a16="http://schemas.microsoft.com/office/drawing/2014/main" xmlns="" id="{E877B384-E554-EA0E-548D-05E2AC6189A2}"/>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31" name="TextBox 30">
              <a:extLst>
                <a:ext uri="{FF2B5EF4-FFF2-40B4-BE49-F238E27FC236}">
                  <a16:creationId xmlns:a16="http://schemas.microsoft.com/office/drawing/2014/main" xmlns="" id="{F085645D-3C7C-5A58-94E4-0799DBC3E2E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2" name="TextBox 31">
              <a:extLst>
                <a:ext uri="{FF2B5EF4-FFF2-40B4-BE49-F238E27FC236}">
                  <a16:creationId xmlns:a16="http://schemas.microsoft.com/office/drawing/2014/main" xmlns="" id="{615BF5B0-0DE4-AF42-674F-9B8A4C7051EF}"/>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3" name="Picture 32" descr="D:\GIT PROJECTS\OPAT-background\Virtual Intelligence Service only logo.PNG">
              <a:extLst>
                <a:ext uri="{FF2B5EF4-FFF2-40B4-BE49-F238E27FC236}">
                  <a16:creationId xmlns:a16="http://schemas.microsoft.com/office/drawing/2014/main" xmlns="" id="{0A675667-DCBD-DC02-1739-CC8A356DA78A}"/>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4" name="Rektangel 11">
              <a:extLst>
                <a:ext uri="{FF2B5EF4-FFF2-40B4-BE49-F238E27FC236}">
                  <a16:creationId xmlns:a16="http://schemas.microsoft.com/office/drawing/2014/main" xmlns="" id="{EBA6703D-59C7-FE4C-0E1A-D27486D41643}"/>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35" name="Picture 34" descr="A screenshot of a computer screen&#10;&#10;Description automatically generated">
            <a:extLst>
              <a:ext uri="{FF2B5EF4-FFF2-40B4-BE49-F238E27FC236}">
                <a16:creationId xmlns:a16="http://schemas.microsoft.com/office/drawing/2014/main" xmlns="" id="{6EAF5E06-0120-D4D3-68B7-9F1178A97A97}"/>
              </a:ext>
            </a:extLst>
          </p:cNvPr>
          <p:cNvPicPr>
            <a:picLocks noChangeAspect="1"/>
          </p:cNvPicPr>
          <p:nvPr/>
        </p:nvPicPr>
        <p:blipFill>
          <a:blip r:embed="rId3">
            <a:grayscl/>
            <a:extLst>
              <a:ext uri="{BEBA8EAE-BF5A-486C-A8C5-ECC9F3942E4B}">
                <a14:imgProps xmlns:a14="http://schemas.microsoft.com/office/drawing/2010/main" xmlns="">
                  <a14:imgLayer r:embed="rId4">
                    <a14:imgEffect>
                      <a14:saturation sat="66000"/>
                    </a14:imgEffect>
                  </a14:imgLayer>
                </a14:imgProps>
              </a:ext>
            </a:extLst>
          </a:blip>
          <a:srcRect l="5470" t="4682" r="26771" b="2506"/>
          <a:stretch/>
        </p:blipFill>
        <p:spPr>
          <a:xfrm>
            <a:off x="0" y="1954331"/>
            <a:ext cx="15117415" cy="8735866"/>
          </a:xfrm>
          <a:prstGeom prst="rect">
            <a:avLst/>
          </a:prstGeom>
        </p:spPr>
      </p:pic>
      <p:sp>
        <p:nvSpPr>
          <p:cNvPr id="228" name="Google Shape;228;p24"/>
          <p:cNvSpPr/>
          <p:nvPr/>
        </p:nvSpPr>
        <p:spPr>
          <a:xfrm>
            <a:off x="5918116" y="2317512"/>
            <a:ext cx="7414048" cy="7231978"/>
          </a:xfrm>
          <a:custGeom>
            <a:avLst/>
            <a:gdLst>
              <a:gd name="connsiteX0" fmla="*/ 1386 w 181495"/>
              <a:gd name="connsiteY0" fmla="*/ 133988 h 227506"/>
              <a:gd name="connsiteX1" fmla="*/ 135815 w 181495"/>
              <a:gd name="connsiteY1" fmla="*/ 0 h 227506"/>
              <a:gd name="connsiteX2" fmla="*/ 169026 w 181495"/>
              <a:gd name="connsiteY2" fmla="*/ 138837 h 227506"/>
              <a:gd name="connsiteX3" fmla="*/ 181495 w 181495"/>
              <a:gd name="connsiteY3" fmla="*/ 226121 h 227506"/>
              <a:gd name="connsiteX4" fmla="*/ 63731 w 181495"/>
              <a:gd name="connsiteY4" fmla="*/ 227506 h 227506"/>
              <a:gd name="connsiteX5" fmla="*/ 0 w 181495"/>
              <a:gd name="connsiteY5" fmla="*/ 163083 h 227506"/>
              <a:gd name="connsiteX6" fmla="*/ 2079 w 181495"/>
              <a:gd name="connsiteY6" fmla="*/ 133988 h 227506"/>
              <a:gd name="connsiteX0" fmla="*/ 1386 w 327840"/>
              <a:gd name="connsiteY0" fmla="*/ 133988 h 227506"/>
              <a:gd name="connsiteX1" fmla="*/ 135815 w 327840"/>
              <a:gd name="connsiteY1" fmla="*/ 0 h 227506"/>
              <a:gd name="connsiteX2" fmla="*/ 327840 w 327840"/>
              <a:gd name="connsiteY2" fmla="*/ 25080 h 227506"/>
              <a:gd name="connsiteX3" fmla="*/ 181495 w 327840"/>
              <a:gd name="connsiteY3" fmla="*/ 226121 h 227506"/>
              <a:gd name="connsiteX4" fmla="*/ 63731 w 327840"/>
              <a:gd name="connsiteY4" fmla="*/ 227506 h 227506"/>
              <a:gd name="connsiteX5" fmla="*/ 0 w 327840"/>
              <a:gd name="connsiteY5" fmla="*/ 163083 h 227506"/>
              <a:gd name="connsiteX6" fmla="*/ 2079 w 327840"/>
              <a:gd name="connsiteY6" fmla="*/ 133988 h 227506"/>
              <a:gd name="connsiteX0" fmla="*/ 1386 w 413056"/>
              <a:gd name="connsiteY0" fmla="*/ 133988 h 227506"/>
              <a:gd name="connsiteX1" fmla="*/ 135815 w 413056"/>
              <a:gd name="connsiteY1" fmla="*/ 0 h 227506"/>
              <a:gd name="connsiteX2" fmla="*/ 327840 w 413056"/>
              <a:gd name="connsiteY2" fmla="*/ 25080 h 227506"/>
              <a:gd name="connsiteX3" fmla="*/ 413056 w 413056"/>
              <a:gd name="connsiteY3" fmla="*/ 191315 h 227506"/>
              <a:gd name="connsiteX4" fmla="*/ 63731 w 413056"/>
              <a:gd name="connsiteY4" fmla="*/ 227506 h 227506"/>
              <a:gd name="connsiteX5" fmla="*/ 0 w 413056"/>
              <a:gd name="connsiteY5" fmla="*/ 163083 h 227506"/>
              <a:gd name="connsiteX6" fmla="*/ 2079 w 413056"/>
              <a:gd name="connsiteY6" fmla="*/ 133988 h 227506"/>
              <a:gd name="connsiteX0" fmla="*/ 1386 w 413056"/>
              <a:gd name="connsiteY0" fmla="*/ 133988 h 344658"/>
              <a:gd name="connsiteX1" fmla="*/ 135815 w 413056"/>
              <a:gd name="connsiteY1" fmla="*/ 0 h 344658"/>
              <a:gd name="connsiteX2" fmla="*/ 327840 w 413056"/>
              <a:gd name="connsiteY2" fmla="*/ 25080 h 344658"/>
              <a:gd name="connsiteX3" fmla="*/ 413056 w 413056"/>
              <a:gd name="connsiteY3" fmla="*/ 191315 h 344658"/>
              <a:gd name="connsiteX4" fmla="*/ 269677 w 413056"/>
              <a:gd name="connsiteY4" fmla="*/ 344658 h 344658"/>
              <a:gd name="connsiteX5" fmla="*/ 0 w 413056"/>
              <a:gd name="connsiteY5" fmla="*/ 163083 h 344658"/>
              <a:gd name="connsiteX6" fmla="*/ 2079 w 413056"/>
              <a:gd name="connsiteY6" fmla="*/ 133988 h 344658"/>
              <a:gd name="connsiteX0" fmla="*/ 0 w 411670"/>
              <a:gd name="connsiteY0" fmla="*/ 133988 h 344658"/>
              <a:gd name="connsiteX1" fmla="*/ 134429 w 411670"/>
              <a:gd name="connsiteY1" fmla="*/ 0 h 344658"/>
              <a:gd name="connsiteX2" fmla="*/ 326454 w 411670"/>
              <a:gd name="connsiteY2" fmla="*/ 25080 h 344658"/>
              <a:gd name="connsiteX3" fmla="*/ 411670 w 411670"/>
              <a:gd name="connsiteY3" fmla="*/ 191315 h 344658"/>
              <a:gd name="connsiteX4" fmla="*/ 268291 w 411670"/>
              <a:gd name="connsiteY4" fmla="*/ 344658 h 344658"/>
              <a:gd name="connsiteX5" fmla="*/ 68287 w 411670"/>
              <a:gd name="connsiteY5" fmla="*/ 263257 h 344658"/>
              <a:gd name="connsiteX6" fmla="*/ 693 w 411670"/>
              <a:gd name="connsiteY6" fmla="*/ 133988 h 344658"/>
              <a:gd name="connsiteX0" fmla="*/ 0 w 411670"/>
              <a:gd name="connsiteY0" fmla="*/ 133988 h 344658"/>
              <a:gd name="connsiteX1" fmla="*/ 134429 w 411670"/>
              <a:gd name="connsiteY1" fmla="*/ 0 h 344658"/>
              <a:gd name="connsiteX2" fmla="*/ 326454 w 411670"/>
              <a:gd name="connsiteY2" fmla="*/ 25080 h 344658"/>
              <a:gd name="connsiteX3" fmla="*/ 411670 w 411670"/>
              <a:gd name="connsiteY3" fmla="*/ 191315 h 344658"/>
              <a:gd name="connsiteX4" fmla="*/ 268291 w 411670"/>
              <a:gd name="connsiteY4" fmla="*/ 344658 h 344658"/>
              <a:gd name="connsiteX5" fmla="*/ 68287 w 411670"/>
              <a:gd name="connsiteY5" fmla="*/ 263257 h 344658"/>
              <a:gd name="connsiteX6" fmla="*/ 7865 w 411670"/>
              <a:gd name="connsiteY6" fmla="*/ 151816 h 344658"/>
              <a:gd name="connsiteX0" fmla="*/ 0 w 405522"/>
              <a:gd name="connsiteY0" fmla="*/ 153513 h 344658"/>
              <a:gd name="connsiteX1" fmla="*/ 128281 w 405522"/>
              <a:gd name="connsiteY1" fmla="*/ 0 h 344658"/>
              <a:gd name="connsiteX2" fmla="*/ 320306 w 405522"/>
              <a:gd name="connsiteY2" fmla="*/ 25080 h 344658"/>
              <a:gd name="connsiteX3" fmla="*/ 405522 w 405522"/>
              <a:gd name="connsiteY3" fmla="*/ 191315 h 344658"/>
              <a:gd name="connsiteX4" fmla="*/ 262143 w 405522"/>
              <a:gd name="connsiteY4" fmla="*/ 344658 h 344658"/>
              <a:gd name="connsiteX5" fmla="*/ 62139 w 405522"/>
              <a:gd name="connsiteY5" fmla="*/ 263257 h 344658"/>
              <a:gd name="connsiteX6" fmla="*/ 1717 w 405522"/>
              <a:gd name="connsiteY6" fmla="*/ 151816 h 344658"/>
              <a:gd name="connsiteX0" fmla="*/ 0 w 410471"/>
              <a:gd name="connsiteY0" fmla="*/ 153513 h 344658"/>
              <a:gd name="connsiteX1" fmla="*/ 128281 w 410471"/>
              <a:gd name="connsiteY1" fmla="*/ 0 h 344658"/>
              <a:gd name="connsiteX2" fmla="*/ 410471 w 410471"/>
              <a:gd name="connsiteY2" fmla="*/ 6404 h 344658"/>
              <a:gd name="connsiteX3" fmla="*/ 405522 w 410471"/>
              <a:gd name="connsiteY3" fmla="*/ 191315 h 344658"/>
              <a:gd name="connsiteX4" fmla="*/ 262143 w 410471"/>
              <a:gd name="connsiteY4" fmla="*/ 344658 h 344658"/>
              <a:gd name="connsiteX5" fmla="*/ 62139 w 410471"/>
              <a:gd name="connsiteY5" fmla="*/ 263257 h 344658"/>
              <a:gd name="connsiteX6" fmla="*/ 1717 w 410471"/>
              <a:gd name="connsiteY6" fmla="*/ 151816 h 344658"/>
              <a:gd name="connsiteX0" fmla="*/ 0 w 405522"/>
              <a:gd name="connsiteY0" fmla="*/ 248132 h 439277"/>
              <a:gd name="connsiteX1" fmla="*/ 128281 w 405522"/>
              <a:gd name="connsiteY1" fmla="*/ 94619 h 439277"/>
              <a:gd name="connsiteX2" fmla="*/ 358216 w 405522"/>
              <a:gd name="connsiteY2" fmla="*/ 0 h 439277"/>
              <a:gd name="connsiteX3" fmla="*/ 405522 w 405522"/>
              <a:gd name="connsiteY3" fmla="*/ 285934 h 439277"/>
              <a:gd name="connsiteX4" fmla="*/ 262143 w 405522"/>
              <a:gd name="connsiteY4" fmla="*/ 439277 h 439277"/>
              <a:gd name="connsiteX5" fmla="*/ 62139 w 405522"/>
              <a:gd name="connsiteY5" fmla="*/ 357876 h 439277"/>
              <a:gd name="connsiteX6" fmla="*/ 1717 w 405522"/>
              <a:gd name="connsiteY6" fmla="*/ 246435 h 439277"/>
              <a:gd name="connsiteX0" fmla="*/ 0 w 570484"/>
              <a:gd name="connsiteY0" fmla="*/ 248132 h 439277"/>
              <a:gd name="connsiteX1" fmla="*/ 128281 w 570484"/>
              <a:gd name="connsiteY1" fmla="*/ 94619 h 439277"/>
              <a:gd name="connsiteX2" fmla="*/ 358216 w 570484"/>
              <a:gd name="connsiteY2" fmla="*/ 0 h 439277"/>
              <a:gd name="connsiteX3" fmla="*/ 570484 w 570484"/>
              <a:gd name="connsiteY3" fmla="*/ 92378 h 439277"/>
              <a:gd name="connsiteX4" fmla="*/ 262143 w 570484"/>
              <a:gd name="connsiteY4" fmla="*/ 439277 h 439277"/>
              <a:gd name="connsiteX5" fmla="*/ 62139 w 570484"/>
              <a:gd name="connsiteY5" fmla="*/ 357876 h 439277"/>
              <a:gd name="connsiteX6" fmla="*/ 1717 w 570484"/>
              <a:gd name="connsiteY6" fmla="*/ 246435 h 439277"/>
              <a:gd name="connsiteX0" fmla="*/ 0 w 570484"/>
              <a:gd name="connsiteY0" fmla="*/ 292276 h 483421"/>
              <a:gd name="connsiteX1" fmla="*/ 128281 w 570484"/>
              <a:gd name="connsiteY1" fmla="*/ 138763 h 483421"/>
              <a:gd name="connsiteX2" fmla="*/ 257805 w 570484"/>
              <a:gd name="connsiteY2" fmla="*/ 0 h 483421"/>
              <a:gd name="connsiteX3" fmla="*/ 570484 w 570484"/>
              <a:gd name="connsiteY3" fmla="*/ 136522 h 483421"/>
              <a:gd name="connsiteX4" fmla="*/ 262143 w 570484"/>
              <a:gd name="connsiteY4" fmla="*/ 483421 h 483421"/>
              <a:gd name="connsiteX5" fmla="*/ 62139 w 570484"/>
              <a:gd name="connsiteY5" fmla="*/ 402020 h 483421"/>
              <a:gd name="connsiteX6" fmla="*/ 1717 w 570484"/>
              <a:gd name="connsiteY6" fmla="*/ 290579 h 483421"/>
              <a:gd name="connsiteX0" fmla="*/ 0 w 598148"/>
              <a:gd name="connsiteY0" fmla="*/ 292276 h 483421"/>
              <a:gd name="connsiteX1" fmla="*/ 128281 w 598148"/>
              <a:gd name="connsiteY1" fmla="*/ 138763 h 483421"/>
              <a:gd name="connsiteX2" fmla="*/ 257805 w 598148"/>
              <a:gd name="connsiteY2" fmla="*/ 0 h 483421"/>
              <a:gd name="connsiteX3" fmla="*/ 598148 w 598148"/>
              <a:gd name="connsiteY3" fmla="*/ 111903 h 483421"/>
              <a:gd name="connsiteX4" fmla="*/ 262143 w 598148"/>
              <a:gd name="connsiteY4" fmla="*/ 483421 h 483421"/>
              <a:gd name="connsiteX5" fmla="*/ 62139 w 598148"/>
              <a:gd name="connsiteY5" fmla="*/ 402020 h 483421"/>
              <a:gd name="connsiteX6" fmla="*/ 1717 w 598148"/>
              <a:gd name="connsiteY6" fmla="*/ 290579 h 48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8148" h="483421" extrusionOk="0">
                <a:moveTo>
                  <a:pt x="0" y="292276"/>
                </a:moveTo>
                <a:lnTo>
                  <a:pt x="128281" y="138763"/>
                </a:lnTo>
                <a:lnTo>
                  <a:pt x="257805" y="0"/>
                </a:lnTo>
                <a:lnTo>
                  <a:pt x="598148" y="111903"/>
                </a:lnTo>
                <a:lnTo>
                  <a:pt x="262143" y="483421"/>
                </a:lnTo>
                <a:lnTo>
                  <a:pt x="62139" y="402020"/>
                </a:lnTo>
                <a:lnTo>
                  <a:pt x="1717" y="290579"/>
                </a:lnTo>
              </a:path>
            </a:pathLst>
          </a:custGeom>
          <a:noFill/>
          <a:ln w="19050" cap="flat" cmpd="sng">
            <a:solidFill>
              <a:schemeClr val="accent6"/>
            </a:solidFill>
            <a:prstDash val="solid"/>
            <a:round/>
            <a:headEnd type="none" w="med" len="med"/>
            <a:tailEnd type="none" w="med" len="med"/>
          </a:ln>
        </p:spPr>
        <p:txBody>
          <a:bodyPr/>
          <a:lstStyle/>
          <a:p>
            <a:endParaRPr lang="en-GB"/>
          </a:p>
        </p:txBody>
      </p:sp>
      <p:grpSp>
        <p:nvGrpSpPr>
          <p:cNvPr id="230" name="Google Shape;230;p24"/>
          <p:cNvGrpSpPr/>
          <p:nvPr/>
        </p:nvGrpSpPr>
        <p:grpSpPr>
          <a:xfrm>
            <a:off x="4284832" y="7141029"/>
            <a:ext cx="3654489" cy="1401740"/>
            <a:chOff x="5614882" y="8796254"/>
            <a:chExt cx="3654489" cy="1401740"/>
          </a:xfrm>
        </p:grpSpPr>
        <p:sp>
          <p:nvSpPr>
            <p:cNvPr id="231" name="Google Shape;231;p24"/>
            <p:cNvSpPr txBox="1"/>
            <p:nvPr/>
          </p:nvSpPr>
          <p:spPr>
            <a:xfrm>
              <a:off x="5614882" y="9695794"/>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ADMINISTRATION</a:t>
              </a:r>
              <a:endParaRPr b="1" dirty="0">
                <a:solidFill>
                  <a:schemeClr val="dk1"/>
                </a:solidFill>
              </a:endParaRPr>
            </a:p>
          </p:txBody>
        </p:sp>
        <p:cxnSp>
          <p:nvCxnSpPr>
            <p:cNvPr id="232" name="Google Shape;232;p24"/>
            <p:cNvCxnSpPr>
              <a:cxnSpLocks/>
              <a:stCxn id="231" idx="3"/>
            </p:cNvCxnSpPr>
            <p:nvPr/>
          </p:nvCxnSpPr>
          <p:spPr>
            <a:xfrm flipV="1">
              <a:off x="7411542" y="8796254"/>
              <a:ext cx="1857829" cy="1150640"/>
            </a:xfrm>
            <a:prstGeom prst="straightConnector1">
              <a:avLst/>
            </a:prstGeom>
            <a:noFill/>
            <a:ln w="19050" cap="flat" cmpd="sng">
              <a:solidFill>
                <a:schemeClr val="bg1"/>
              </a:solidFill>
              <a:prstDash val="solid"/>
              <a:round/>
              <a:headEnd type="none" w="med" len="med"/>
              <a:tailEnd type="none" w="med" len="med"/>
            </a:ln>
          </p:spPr>
        </p:cxnSp>
      </p:grpSp>
      <p:grpSp>
        <p:nvGrpSpPr>
          <p:cNvPr id="233" name="Google Shape;233;p24"/>
          <p:cNvGrpSpPr/>
          <p:nvPr/>
        </p:nvGrpSpPr>
        <p:grpSpPr>
          <a:xfrm>
            <a:off x="2344311" y="6110069"/>
            <a:ext cx="3595087" cy="678996"/>
            <a:chOff x="3521961" y="2888494"/>
            <a:chExt cx="3595087" cy="678996"/>
          </a:xfrm>
        </p:grpSpPr>
        <p:sp>
          <p:nvSpPr>
            <p:cNvPr id="234" name="Google Shape;234;p24"/>
            <p:cNvSpPr txBox="1"/>
            <p:nvPr/>
          </p:nvSpPr>
          <p:spPr>
            <a:xfrm>
              <a:off x="3521961" y="2888494"/>
              <a:ext cx="2126700" cy="678996"/>
            </a:xfrm>
            <a:prstGeom prst="rect">
              <a:avLst/>
            </a:prstGeom>
            <a:solidFill>
              <a:schemeClr val="lt1"/>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SAM Test and Training Site</a:t>
              </a:r>
            </a:p>
            <a:p>
              <a:pPr marL="0" lvl="0" indent="0" algn="l" rtl="0">
                <a:spcBef>
                  <a:spcPts val="0"/>
                </a:spcBef>
                <a:spcAft>
                  <a:spcPts val="0"/>
                </a:spcAft>
                <a:buNone/>
              </a:pPr>
              <a:r>
                <a:rPr lang="en-GB" b="1" dirty="0">
                  <a:solidFill>
                    <a:schemeClr val="dk1"/>
                  </a:solidFill>
                </a:rPr>
                <a:t>SRNTGT107</a:t>
              </a:r>
              <a:endParaRPr b="1" dirty="0">
                <a:solidFill>
                  <a:schemeClr val="dk1"/>
                </a:solidFill>
              </a:endParaRPr>
            </a:p>
          </p:txBody>
        </p:sp>
        <p:cxnSp>
          <p:nvCxnSpPr>
            <p:cNvPr id="235" name="Google Shape;235;p24"/>
            <p:cNvCxnSpPr>
              <a:cxnSpLocks/>
              <a:stCxn id="234" idx="3"/>
              <a:endCxn id="228" idx="6"/>
            </p:cNvCxnSpPr>
            <p:nvPr/>
          </p:nvCxnSpPr>
          <p:spPr>
            <a:xfrm>
              <a:off x="5648661" y="3227992"/>
              <a:ext cx="1468387" cy="215007"/>
            </a:xfrm>
            <a:prstGeom prst="straightConnector1">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sp>
        <p:nvSpPr>
          <p:cNvPr id="3" name="TextBox 2">
            <a:extLst>
              <a:ext uri="{FF2B5EF4-FFF2-40B4-BE49-F238E27FC236}">
                <a16:creationId xmlns:a16="http://schemas.microsoft.com/office/drawing/2014/main" xmlns="" id="{E59C8CAD-E60C-1460-A1E9-39CE08F2452C}"/>
              </a:ext>
            </a:extLst>
          </p:cNvPr>
          <p:cNvSpPr txBox="1"/>
          <p:nvPr/>
        </p:nvSpPr>
        <p:spPr>
          <a:xfrm>
            <a:off x="2450786" y="385601"/>
            <a:ext cx="6646569" cy="400110"/>
          </a:xfrm>
          <a:prstGeom prst="rect">
            <a:avLst/>
          </a:prstGeom>
          <a:noFill/>
        </p:spPr>
        <p:txBody>
          <a:bodyPr wrap="square">
            <a:spAutoFit/>
          </a:bodyPr>
          <a:lstStyle/>
          <a:p>
            <a:pPr marL="0" lvl="0" indent="0" algn="l" rtl="0">
              <a:spcBef>
                <a:spcPts val="0"/>
              </a:spcBef>
              <a:spcAft>
                <a:spcPts val="0"/>
              </a:spcAft>
              <a:buNone/>
            </a:pPr>
            <a:r>
              <a:rPr lang="en-GB" sz="2000" b="1" dirty="0"/>
              <a:t>COLLOCATED FACILITY GRAPHIC</a:t>
            </a:r>
            <a:r>
              <a:rPr lang="en-GB" sz="2000" b="1" dirty="0">
                <a:solidFill>
                  <a:schemeClr val="dk1"/>
                </a:solidFill>
              </a:rPr>
              <a:t> [X]</a:t>
            </a:r>
            <a:endParaRPr lang="en-GB" sz="2000" b="1" dirty="0"/>
          </a:p>
        </p:txBody>
      </p:sp>
      <p:grpSp>
        <p:nvGrpSpPr>
          <p:cNvPr id="2" name="Group 1">
            <a:extLst>
              <a:ext uri="{FF2B5EF4-FFF2-40B4-BE49-F238E27FC236}">
                <a16:creationId xmlns:a16="http://schemas.microsoft.com/office/drawing/2014/main" xmlns="" id="{5ADB51C0-BBDF-0BD5-4FDF-0D186D7CD93A}"/>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xmlns="" id="{C92AD617-7524-9432-209F-F2E9808E4C6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1" name="Picture 3">
              <a:extLst>
                <a:ext uri="{FF2B5EF4-FFF2-40B4-BE49-F238E27FC236}">
                  <a16:creationId xmlns:a16="http://schemas.microsoft.com/office/drawing/2014/main" xmlns="" id="{162DDC08-BC42-C552-E86B-531811A4FF95}"/>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xmlns="" id="{1978B099-AAFD-46CF-E517-4B4C10D97FE8}"/>
                </a:ext>
              </a:extLst>
            </p:cNvPr>
            <p:cNvGrpSpPr/>
            <p:nvPr/>
          </p:nvGrpSpPr>
          <p:grpSpPr>
            <a:xfrm>
              <a:off x="1" y="0"/>
              <a:ext cx="15119349" cy="1921524"/>
              <a:chOff x="1" y="-1616"/>
              <a:chExt cx="15119349" cy="1921524"/>
            </a:xfrm>
          </p:grpSpPr>
          <p:sp>
            <p:nvSpPr>
              <p:cNvPr id="29" name="Rectangle 28">
                <a:extLst>
                  <a:ext uri="{FF2B5EF4-FFF2-40B4-BE49-F238E27FC236}">
                    <a16:creationId xmlns:a16="http://schemas.microsoft.com/office/drawing/2014/main" xmlns="" id="{1166FD7F-67C0-4A13-F239-855F71F3D065}"/>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xmlns="" id="{1D04F991-A1EC-AC53-7369-E896A6A2BD3B}"/>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xmlns="" id="{388DC715-F970-7FEB-48E9-5E86BE18F4E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xmlns="" id="{35B024B0-C4D7-A07F-1C5C-0E73C240262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0012DB43-5796-0774-F754-18653CD5A34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578104FB-8016-685F-B0DC-7A2473C04D0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3" name="TextBox 22">
              <a:extLst>
                <a:ext uri="{FF2B5EF4-FFF2-40B4-BE49-F238E27FC236}">
                  <a16:creationId xmlns:a16="http://schemas.microsoft.com/office/drawing/2014/main" xmlns="" id="{A60C4E99-BDD8-E65D-F2DE-641BEF157C2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24" name="TextBox 23">
              <a:extLst>
                <a:ext uri="{FF2B5EF4-FFF2-40B4-BE49-F238E27FC236}">
                  <a16:creationId xmlns:a16="http://schemas.microsoft.com/office/drawing/2014/main" xmlns="" id="{6D304A0E-2E0B-D9EE-FCD1-4F803C21865D}"/>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25" name="TextBox 24">
              <a:extLst>
                <a:ext uri="{FF2B5EF4-FFF2-40B4-BE49-F238E27FC236}">
                  <a16:creationId xmlns:a16="http://schemas.microsoft.com/office/drawing/2014/main" xmlns="" id="{3B509DA1-A20C-C089-B05F-D3B5F406692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6" name="TextBox 25">
              <a:extLst>
                <a:ext uri="{FF2B5EF4-FFF2-40B4-BE49-F238E27FC236}">
                  <a16:creationId xmlns:a16="http://schemas.microsoft.com/office/drawing/2014/main" xmlns="" id="{80C6A685-9F0B-CE2D-AD70-AC8DE63DCD97}"/>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27" name="Picture 26" descr="D:\GIT PROJECTS\OPAT-background\Virtual Intelligence Service only logo.PNG">
              <a:extLst>
                <a:ext uri="{FF2B5EF4-FFF2-40B4-BE49-F238E27FC236}">
                  <a16:creationId xmlns:a16="http://schemas.microsoft.com/office/drawing/2014/main" xmlns="" id="{AAD23630-1A47-B515-CF9F-BAA2321A513B}"/>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28" name="Rektangel 11">
              <a:extLst>
                <a:ext uri="{FF2B5EF4-FFF2-40B4-BE49-F238E27FC236}">
                  <a16:creationId xmlns:a16="http://schemas.microsoft.com/office/drawing/2014/main" xmlns="" id="{678BA218-54A4-9AB9-05A6-0A77DDE80EEF}"/>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Freeform: Shape 35">
            <a:extLst>
              <a:ext uri="{FF2B5EF4-FFF2-40B4-BE49-F238E27FC236}">
                <a16:creationId xmlns:a16="http://schemas.microsoft.com/office/drawing/2014/main" xmlns="" id="{AE89F860-40FC-BC47-8CA9-8B6733D1AC9F}"/>
              </a:ext>
            </a:extLst>
          </p:cNvPr>
          <p:cNvSpPr/>
          <p:nvPr/>
        </p:nvSpPr>
        <p:spPr>
          <a:xfrm>
            <a:off x="7866743" y="7141029"/>
            <a:ext cx="2496457" cy="2307771"/>
          </a:xfrm>
          <a:custGeom>
            <a:avLst/>
            <a:gdLst>
              <a:gd name="connsiteX0" fmla="*/ 1306286 w 2496457"/>
              <a:gd name="connsiteY0" fmla="*/ 2307771 h 2307771"/>
              <a:gd name="connsiteX1" fmla="*/ 0 w 2496457"/>
              <a:gd name="connsiteY1" fmla="*/ 1683657 h 2307771"/>
              <a:gd name="connsiteX2" fmla="*/ 827314 w 2496457"/>
              <a:gd name="connsiteY2" fmla="*/ 0 h 2307771"/>
              <a:gd name="connsiteX3" fmla="*/ 2496457 w 2496457"/>
              <a:gd name="connsiteY3" fmla="*/ 696685 h 2307771"/>
              <a:gd name="connsiteX4" fmla="*/ 1306286 w 2496457"/>
              <a:gd name="connsiteY4" fmla="*/ 2307771 h 230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457" h="2307771">
                <a:moveTo>
                  <a:pt x="1306286" y="2307771"/>
                </a:moveTo>
                <a:lnTo>
                  <a:pt x="0" y="1683657"/>
                </a:lnTo>
                <a:lnTo>
                  <a:pt x="827314" y="0"/>
                </a:lnTo>
                <a:lnTo>
                  <a:pt x="2496457" y="696685"/>
                </a:lnTo>
                <a:lnTo>
                  <a:pt x="1306286" y="2307771"/>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Freeform: Shape 39">
            <a:extLst>
              <a:ext uri="{FF2B5EF4-FFF2-40B4-BE49-F238E27FC236}">
                <a16:creationId xmlns:a16="http://schemas.microsoft.com/office/drawing/2014/main" xmlns="" id="{2D0F485A-0F67-81EC-37C9-661CE5F3C9D9}"/>
              </a:ext>
            </a:extLst>
          </p:cNvPr>
          <p:cNvSpPr/>
          <p:nvPr/>
        </p:nvSpPr>
        <p:spPr>
          <a:xfrm>
            <a:off x="6008914" y="4557486"/>
            <a:ext cx="2351315" cy="3120571"/>
          </a:xfrm>
          <a:custGeom>
            <a:avLst/>
            <a:gdLst>
              <a:gd name="connsiteX0" fmla="*/ 580572 w 2351315"/>
              <a:gd name="connsiteY0" fmla="*/ 1204685 h 3120571"/>
              <a:gd name="connsiteX1" fmla="*/ 0 w 2351315"/>
              <a:gd name="connsiteY1" fmla="*/ 2119085 h 3120571"/>
              <a:gd name="connsiteX2" fmla="*/ 478972 w 2351315"/>
              <a:gd name="connsiteY2" fmla="*/ 3120571 h 3120571"/>
              <a:gd name="connsiteX3" fmla="*/ 2351315 w 2351315"/>
              <a:gd name="connsiteY3" fmla="*/ 580571 h 3120571"/>
              <a:gd name="connsiteX4" fmla="*/ 1451429 w 2351315"/>
              <a:gd name="connsiteY4" fmla="*/ 0 h 3120571"/>
              <a:gd name="connsiteX5" fmla="*/ 580572 w 2351315"/>
              <a:gd name="connsiteY5" fmla="*/ 1204685 h 3120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1315" h="3120571">
                <a:moveTo>
                  <a:pt x="580572" y="1204685"/>
                </a:moveTo>
                <a:lnTo>
                  <a:pt x="0" y="2119085"/>
                </a:lnTo>
                <a:lnTo>
                  <a:pt x="478972" y="3120571"/>
                </a:lnTo>
                <a:lnTo>
                  <a:pt x="2351315" y="580571"/>
                </a:lnTo>
                <a:lnTo>
                  <a:pt x="1451429" y="0"/>
                </a:lnTo>
                <a:lnTo>
                  <a:pt x="580572" y="1204685"/>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Freeform: Shape 40">
            <a:extLst>
              <a:ext uri="{FF2B5EF4-FFF2-40B4-BE49-F238E27FC236}">
                <a16:creationId xmlns:a16="http://schemas.microsoft.com/office/drawing/2014/main" xmlns="" id="{3E279460-6D1A-BAB1-FAC4-940365AAC9ED}"/>
              </a:ext>
            </a:extLst>
          </p:cNvPr>
          <p:cNvSpPr/>
          <p:nvPr/>
        </p:nvSpPr>
        <p:spPr>
          <a:xfrm>
            <a:off x="8563429" y="4397829"/>
            <a:ext cx="1596571" cy="1654628"/>
          </a:xfrm>
          <a:custGeom>
            <a:avLst/>
            <a:gdLst>
              <a:gd name="connsiteX0" fmla="*/ 0 w 1596571"/>
              <a:gd name="connsiteY0" fmla="*/ 1161142 h 1654628"/>
              <a:gd name="connsiteX1" fmla="*/ 290285 w 1596571"/>
              <a:gd name="connsiteY1" fmla="*/ 72571 h 1654628"/>
              <a:gd name="connsiteX2" fmla="*/ 1146628 w 1596571"/>
              <a:gd name="connsiteY2" fmla="*/ 0 h 1654628"/>
              <a:gd name="connsiteX3" fmla="*/ 1596571 w 1596571"/>
              <a:gd name="connsiteY3" fmla="*/ 870857 h 1654628"/>
              <a:gd name="connsiteX4" fmla="*/ 754742 w 1596571"/>
              <a:gd name="connsiteY4" fmla="*/ 1654628 h 1654628"/>
              <a:gd name="connsiteX5" fmla="*/ 0 w 1596571"/>
              <a:gd name="connsiteY5" fmla="*/ 1161142 h 165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6571" h="1654628">
                <a:moveTo>
                  <a:pt x="0" y="1161142"/>
                </a:moveTo>
                <a:lnTo>
                  <a:pt x="290285" y="72571"/>
                </a:lnTo>
                <a:lnTo>
                  <a:pt x="1146628" y="0"/>
                </a:lnTo>
                <a:lnTo>
                  <a:pt x="1596571" y="870857"/>
                </a:lnTo>
                <a:lnTo>
                  <a:pt x="754742" y="1654628"/>
                </a:lnTo>
                <a:lnTo>
                  <a:pt x="0" y="1161142"/>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Freeform: Shape 41">
            <a:extLst>
              <a:ext uri="{FF2B5EF4-FFF2-40B4-BE49-F238E27FC236}">
                <a16:creationId xmlns:a16="http://schemas.microsoft.com/office/drawing/2014/main" xmlns="" id="{44CFDB47-7FEC-A13A-4BE6-F4B47BDF09FE}"/>
              </a:ext>
            </a:extLst>
          </p:cNvPr>
          <p:cNvSpPr/>
          <p:nvPr/>
        </p:nvSpPr>
        <p:spPr>
          <a:xfrm>
            <a:off x="10145486" y="3004457"/>
            <a:ext cx="3106057" cy="1944914"/>
          </a:xfrm>
          <a:custGeom>
            <a:avLst/>
            <a:gdLst>
              <a:gd name="connsiteX0" fmla="*/ 508000 w 3106057"/>
              <a:gd name="connsiteY0" fmla="*/ 0 h 1944914"/>
              <a:gd name="connsiteX1" fmla="*/ 0 w 3106057"/>
              <a:gd name="connsiteY1" fmla="*/ 725714 h 1944914"/>
              <a:gd name="connsiteX2" fmla="*/ 2380343 w 3106057"/>
              <a:gd name="connsiteY2" fmla="*/ 1944914 h 1944914"/>
              <a:gd name="connsiteX3" fmla="*/ 3106057 w 3106057"/>
              <a:gd name="connsiteY3" fmla="*/ 1045029 h 1944914"/>
              <a:gd name="connsiteX4" fmla="*/ 508000 w 3106057"/>
              <a:gd name="connsiteY4" fmla="*/ 0 h 1944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057" h="1944914">
                <a:moveTo>
                  <a:pt x="508000" y="0"/>
                </a:moveTo>
                <a:lnTo>
                  <a:pt x="0" y="725714"/>
                </a:lnTo>
                <a:lnTo>
                  <a:pt x="2380343" y="1944914"/>
                </a:lnTo>
                <a:lnTo>
                  <a:pt x="3106057" y="1045029"/>
                </a:lnTo>
                <a:lnTo>
                  <a:pt x="508000" y="0"/>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Freeform: Shape 42">
            <a:extLst>
              <a:ext uri="{FF2B5EF4-FFF2-40B4-BE49-F238E27FC236}">
                <a16:creationId xmlns:a16="http://schemas.microsoft.com/office/drawing/2014/main" xmlns="" id="{25FB3D4F-3C1E-E1E9-CBDA-FDA89CDE7268}"/>
              </a:ext>
            </a:extLst>
          </p:cNvPr>
          <p:cNvSpPr/>
          <p:nvPr/>
        </p:nvSpPr>
        <p:spPr>
          <a:xfrm>
            <a:off x="7489371" y="5950857"/>
            <a:ext cx="1465943" cy="1509486"/>
          </a:xfrm>
          <a:custGeom>
            <a:avLst/>
            <a:gdLst>
              <a:gd name="connsiteX0" fmla="*/ 0 w 1465943"/>
              <a:gd name="connsiteY0" fmla="*/ 827314 h 1509486"/>
              <a:gd name="connsiteX1" fmla="*/ 624115 w 1465943"/>
              <a:gd name="connsiteY1" fmla="*/ 0 h 1509486"/>
              <a:gd name="connsiteX2" fmla="*/ 1465943 w 1465943"/>
              <a:gd name="connsiteY2" fmla="*/ 682172 h 1509486"/>
              <a:gd name="connsiteX3" fmla="*/ 899886 w 1465943"/>
              <a:gd name="connsiteY3" fmla="*/ 1509486 h 1509486"/>
              <a:gd name="connsiteX4" fmla="*/ 0 w 1465943"/>
              <a:gd name="connsiteY4" fmla="*/ 827314 h 150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43" h="1509486">
                <a:moveTo>
                  <a:pt x="0" y="827314"/>
                </a:moveTo>
                <a:lnTo>
                  <a:pt x="624115" y="0"/>
                </a:lnTo>
                <a:lnTo>
                  <a:pt x="1465943" y="682172"/>
                </a:lnTo>
                <a:lnTo>
                  <a:pt x="899886" y="1509486"/>
                </a:lnTo>
                <a:lnTo>
                  <a:pt x="0" y="827314"/>
                </a:lnTo>
                <a:close/>
              </a:path>
            </a:pathLst>
          </a:cu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7" name="Google Shape;230;p24">
            <a:extLst>
              <a:ext uri="{FF2B5EF4-FFF2-40B4-BE49-F238E27FC236}">
                <a16:creationId xmlns:a16="http://schemas.microsoft.com/office/drawing/2014/main" xmlns="" id="{A114DCBB-C79F-4056-39AE-688C5B65E53B}"/>
              </a:ext>
            </a:extLst>
          </p:cNvPr>
          <p:cNvGrpSpPr/>
          <p:nvPr/>
        </p:nvGrpSpPr>
        <p:grpSpPr>
          <a:xfrm>
            <a:off x="5916181" y="9013371"/>
            <a:ext cx="2387359" cy="560257"/>
            <a:chOff x="6173737" y="9686436"/>
            <a:chExt cx="2387359" cy="560257"/>
          </a:xfrm>
        </p:grpSpPr>
        <p:sp>
          <p:nvSpPr>
            <p:cNvPr id="48" name="Google Shape;231;p24">
              <a:extLst>
                <a:ext uri="{FF2B5EF4-FFF2-40B4-BE49-F238E27FC236}">
                  <a16:creationId xmlns:a16="http://schemas.microsoft.com/office/drawing/2014/main" xmlns="" id="{8A42AAC0-0C37-1511-C519-32DC0B7E387A}"/>
                </a:ext>
              </a:extLst>
            </p:cNvPr>
            <p:cNvSpPr txBox="1"/>
            <p:nvPr/>
          </p:nvSpPr>
          <p:spPr>
            <a:xfrm>
              <a:off x="6173737" y="9744493"/>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TEST AND STAGING AREA</a:t>
              </a:r>
              <a:endParaRPr b="1" dirty="0">
                <a:solidFill>
                  <a:schemeClr val="dk1"/>
                </a:solidFill>
              </a:endParaRPr>
            </a:p>
          </p:txBody>
        </p:sp>
        <p:cxnSp>
          <p:nvCxnSpPr>
            <p:cNvPr id="49" name="Google Shape;232;p24">
              <a:extLst>
                <a:ext uri="{FF2B5EF4-FFF2-40B4-BE49-F238E27FC236}">
                  <a16:creationId xmlns:a16="http://schemas.microsoft.com/office/drawing/2014/main" xmlns="" id="{C4CD4E58-267D-7B25-5829-95DBD28309FD}"/>
                </a:ext>
              </a:extLst>
            </p:cNvPr>
            <p:cNvCxnSpPr>
              <a:cxnSpLocks/>
              <a:stCxn id="48" idx="3"/>
            </p:cNvCxnSpPr>
            <p:nvPr/>
          </p:nvCxnSpPr>
          <p:spPr>
            <a:xfrm flipV="1">
              <a:off x="7970397" y="9686436"/>
              <a:ext cx="590699" cy="309157"/>
            </a:xfrm>
            <a:prstGeom prst="straightConnector1">
              <a:avLst/>
            </a:prstGeom>
            <a:noFill/>
            <a:ln w="19050" cap="flat" cmpd="sng">
              <a:solidFill>
                <a:schemeClr val="bg1"/>
              </a:solidFill>
              <a:prstDash val="solid"/>
              <a:round/>
              <a:headEnd type="none" w="med" len="med"/>
              <a:tailEnd type="none" w="med" len="med"/>
            </a:ln>
          </p:spPr>
        </p:cxnSp>
      </p:grpSp>
      <p:grpSp>
        <p:nvGrpSpPr>
          <p:cNvPr id="53" name="Google Shape;230;p24">
            <a:extLst>
              <a:ext uri="{FF2B5EF4-FFF2-40B4-BE49-F238E27FC236}">
                <a16:creationId xmlns:a16="http://schemas.microsoft.com/office/drawing/2014/main" xmlns="" id="{361B155C-9528-F40E-964C-5D62661AB884}"/>
              </a:ext>
            </a:extLst>
          </p:cNvPr>
          <p:cNvGrpSpPr/>
          <p:nvPr/>
        </p:nvGrpSpPr>
        <p:grpSpPr>
          <a:xfrm>
            <a:off x="4091682" y="5086788"/>
            <a:ext cx="2336217" cy="965669"/>
            <a:chOff x="6173737" y="9744493"/>
            <a:chExt cx="2336217" cy="965669"/>
          </a:xfrm>
        </p:grpSpPr>
        <p:sp>
          <p:nvSpPr>
            <p:cNvPr id="54" name="Google Shape;231;p24">
              <a:extLst>
                <a:ext uri="{FF2B5EF4-FFF2-40B4-BE49-F238E27FC236}">
                  <a16:creationId xmlns:a16="http://schemas.microsoft.com/office/drawing/2014/main" xmlns="" id="{8819180F-7FE4-FB11-7437-EF3118CF31C0}"/>
                </a:ext>
              </a:extLst>
            </p:cNvPr>
            <p:cNvSpPr txBox="1"/>
            <p:nvPr/>
          </p:nvSpPr>
          <p:spPr>
            <a:xfrm>
              <a:off x="6173737" y="9744493"/>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BASIC TRAINING AREA</a:t>
              </a:r>
              <a:endParaRPr b="1" dirty="0">
                <a:solidFill>
                  <a:schemeClr val="dk1"/>
                </a:solidFill>
              </a:endParaRPr>
            </a:p>
          </p:txBody>
        </p:sp>
        <p:cxnSp>
          <p:nvCxnSpPr>
            <p:cNvPr id="55" name="Google Shape;232;p24">
              <a:extLst>
                <a:ext uri="{FF2B5EF4-FFF2-40B4-BE49-F238E27FC236}">
                  <a16:creationId xmlns:a16="http://schemas.microsoft.com/office/drawing/2014/main" xmlns="" id="{E4B9FC2A-95BD-29E7-3B9E-49DB1B0D0AC2}"/>
                </a:ext>
              </a:extLst>
            </p:cNvPr>
            <p:cNvCxnSpPr>
              <a:cxnSpLocks/>
              <a:stCxn id="54" idx="3"/>
            </p:cNvCxnSpPr>
            <p:nvPr/>
          </p:nvCxnSpPr>
          <p:spPr>
            <a:xfrm>
              <a:off x="7970397" y="9995593"/>
              <a:ext cx="539557" cy="714569"/>
            </a:xfrm>
            <a:prstGeom prst="straightConnector1">
              <a:avLst/>
            </a:prstGeom>
            <a:noFill/>
            <a:ln w="19050" cap="flat" cmpd="sng">
              <a:solidFill>
                <a:schemeClr val="bg1"/>
              </a:solidFill>
              <a:prstDash val="solid"/>
              <a:round/>
              <a:headEnd type="none" w="med" len="med"/>
              <a:tailEnd type="none" w="med" len="med"/>
            </a:ln>
          </p:spPr>
        </p:cxnSp>
      </p:grpSp>
      <p:grpSp>
        <p:nvGrpSpPr>
          <p:cNvPr id="58" name="Google Shape;230;p24">
            <a:extLst>
              <a:ext uri="{FF2B5EF4-FFF2-40B4-BE49-F238E27FC236}">
                <a16:creationId xmlns:a16="http://schemas.microsoft.com/office/drawing/2014/main" xmlns="" id="{10ED32FB-D116-360B-F342-DD83D511EE2F}"/>
              </a:ext>
            </a:extLst>
          </p:cNvPr>
          <p:cNvGrpSpPr/>
          <p:nvPr/>
        </p:nvGrpSpPr>
        <p:grpSpPr>
          <a:xfrm>
            <a:off x="6441985" y="3788722"/>
            <a:ext cx="2336217" cy="965669"/>
            <a:chOff x="6173737" y="9744493"/>
            <a:chExt cx="2336217" cy="965669"/>
          </a:xfrm>
        </p:grpSpPr>
        <p:sp>
          <p:nvSpPr>
            <p:cNvPr id="59" name="Google Shape;231;p24">
              <a:extLst>
                <a:ext uri="{FF2B5EF4-FFF2-40B4-BE49-F238E27FC236}">
                  <a16:creationId xmlns:a16="http://schemas.microsoft.com/office/drawing/2014/main" xmlns="" id="{45D71D6D-82B0-3AFA-59F0-74269BEE2DDB}"/>
                </a:ext>
              </a:extLst>
            </p:cNvPr>
            <p:cNvSpPr txBox="1"/>
            <p:nvPr/>
          </p:nvSpPr>
          <p:spPr>
            <a:xfrm>
              <a:off x="6173737" y="9744493"/>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ADVANCED TRAINING AREA</a:t>
              </a:r>
              <a:endParaRPr b="1" dirty="0">
                <a:solidFill>
                  <a:schemeClr val="dk1"/>
                </a:solidFill>
              </a:endParaRPr>
            </a:p>
          </p:txBody>
        </p:sp>
        <p:cxnSp>
          <p:nvCxnSpPr>
            <p:cNvPr id="60" name="Google Shape;232;p24">
              <a:extLst>
                <a:ext uri="{FF2B5EF4-FFF2-40B4-BE49-F238E27FC236}">
                  <a16:creationId xmlns:a16="http://schemas.microsoft.com/office/drawing/2014/main" xmlns="" id="{0646CCCF-92B5-DA2E-D6FE-C09DD38217ED}"/>
                </a:ext>
              </a:extLst>
            </p:cNvPr>
            <p:cNvCxnSpPr>
              <a:cxnSpLocks/>
              <a:stCxn id="59" idx="3"/>
            </p:cNvCxnSpPr>
            <p:nvPr/>
          </p:nvCxnSpPr>
          <p:spPr>
            <a:xfrm>
              <a:off x="7970397" y="9995593"/>
              <a:ext cx="539557" cy="714569"/>
            </a:xfrm>
            <a:prstGeom prst="straightConnector1">
              <a:avLst/>
            </a:prstGeom>
            <a:noFill/>
            <a:ln w="19050" cap="flat" cmpd="sng">
              <a:solidFill>
                <a:schemeClr val="bg1"/>
              </a:solidFill>
              <a:prstDash val="solid"/>
              <a:round/>
              <a:headEnd type="none" w="med" len="med"/>
              <a:tailEnd type="none" w="med" len="med"/>
            </a:ln>
          </p:spPr>
        </p:cxnSp>
      </p:grpSp>
      <p:grpSp>
        <p:nvGrpSpPr>
          <p:cNvPr id="61" name="Google Shape;230;p24">
            <a:extLst>
              <a:ext uri="{FF2B5EF4-FFF2-40B4-BE49-F238E27FC236}">
                <a16:creationId xmlns:a16="http://schemas.microsoft.com/office/drawing/2014/main" xmlns="" id="{974055AC-8CC9-3732-ABB6-756E5544B276}"/>
              </a:ext>
            </a:extLst>
          </p:cNvPr>
          <p:cNvGrpSpPr/>
          <p:nvPr/>
        </p:nvGrpSpPr>
        <p:grpSpPr>
          <a:xfrm>
            <a:off x="7610093" y="2879221"/>
            <a:ext cx="2753107" cy="566238"/>
            <a:chOff x="6173737" y="9744493"/>
            <a:chExt cx="2753107" cy="566238"/>
          </a:xfrm>
        </p:grpSpPr>
        <p:sp>
          <p:nvSpPr>
            <p:cNvPr id="62" name="Google Shape;231;p24">
              <a:extLst>
                <a:ext uri="{FF2B5EF4-FFF2-40B4-BE49-F238E27FC236}">
                  <a16:creationId xmlns:a16="http://schemas.microsoft.com/office/drawing/2014/main" xmlns="" id="{46DE8476-2CF9-1A46-8710-4800E10CB61D}"/>
                </a:ext>
              </a:extLst>
            </p:cNvPr>
            <p:cNvSpPr txBox="1"/>
            <p:nvPr/>
          </p:nvSpPr>
          <p:spPr>
            <a:xfrm>
              <a:off x="6173737" y="9744493"/>
              <a:ext cx="179666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PREDEPLOYMENT AREA</a:t>
              </a:r>
              <a:endParaRPr b="1" dirty="0">
                <a:solidFill>
                  <a:schemeClr val="dk1"/>
                </a:solidFill>
              </a:endParaRPr>
            </a:p>
          </p:txBody>
        </p:sp>
        <p:cxnSp>
          <p:nvCxnSpPr>
            <p:cNvPr id="63" name="Google Shape;232;p24">
              <a:extLst>
                <a:ext uri="{FF2B5EF4-FFF2-40B4-BE49-F238E27FC236}">
                  <a16:creationId xmlns:a16="http://schemas.microsoft.com/office/drawing/2014/main" xmlns="" id="{E5BD92B9-B4B9-38D3-4E60-982BC0B621FF}"/>
                </a:ext>
              </a:extLst>
            </p:cNvPr>
            <p:cNvCxnSpPr>
              <a:cxnSpLocks/>
              <a:stCxn id="62" idx="3"/>
            </p:cNvCxnSpPr>
            <p:nvPr/>
          </p:nvCxnSpPr>
          <p:spPr>
            <a:xfrm>
              <a:off x="7970397" y="9995593"/>
              <a:ext cx="956447" cy="315138"/>
            </a:xfrm>
            <a:prstGeom prst="straightConnector1">
              <a:avLst/>
            </a:prstGeom>
            <a:noFill/>
            <a:ln w="19050" cap="flat" cmpd="sng">
              <a:solidFill>
                <a:schemeClr val="bg1"/>
              </a:solidFill>
              <a:prstDash val="solid"/>
              <a:round/>
              <a:headEnd type="none" w="med" len="med"/>
              <a:tailEnd type="none" w="med" len="med"/>
            </a:ln>
          </p:spPr>
        </p:cxnSp>
      </p:gr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xmlns="" val="702600741"/>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sp>
        <p:nvSpPr>
          <p:cNvPr id="22" name="TextBox 21">
            <a:extLst>
              <a:ext uri="{FF2B5EF4-FFF2-40B4-BE49-F238E27FC236}">
                <a16:creationId xmlns:a16="http://schemas.microsoft.com/office/drawing/2014/main" xmlns="" id="{A026DC17-127C-BC0E-06D7-546D7D7DBC97}"/>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[X]</a:t>
            </a:r>
          </a:p>
        </p:txBody>
      </p:sp>
      <p:grpSp>
        <p:nvGrpSpPr>
          <p:cNvPr id="2" name="Group 1">
            <a:extLst>
              <a:ext uri="{FF2B5EF4-FFF2-40B4-BE49-F238E27FC236}">
                <a16:creationId xmlns:a16="http://schemas.microsoft.com/office/drawing/2014/main" xmlns="" id="{3790C353-71DB-1024-730B-A9CC4AC24E70}"/>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5A4566BB-B400-5AC8-64C3-67DF13FE2596}"/>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91702530-81CB-0D1B-1EAE-DDDE87D1275D}"/>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C18EB6E0-172B-D353-1F54-CDADFEAFC6BB}"/>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81958881-8B18-6F78-0BC1-937BD053415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65C6B468-33E2-8422-16CC-8C6E61E97F46}"/>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9E77E592-2A13-9604-A16D-8B489C4C250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8D9D5DEB-7109-3FDB-474F-A4E9EB421AC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F70C2B7D-BFD7-6C6A-20EF-41609BA7A03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94CAD8DD-601E-52E8-AAA2-2A19B2F30DF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75F2D3A7-9064-FBAB-7533-459128C7FEE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7" name="TextBox 6">
              <a:extLst>
                <a:ext uri="{FF2B5EF4-FFF2-40B4-BE49-F238E27FC236}">
                  <a16:creationId xmlns:a16="http://schemas.microsoft.com/office/drawing/2014/main" xmlns="" id="{5A65FF6B-0C37-E389-C634-81F9637675A8}"/>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xmlns="" id="{0E8EF68F-926D-469A-4DCF-D8D42FF54102}"/>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548C6E90-0F97-F6A1-FC95-D7A769A857CF}"/>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xmlns="" id="{EB34EEF9-719F-1192-A043-1B430C5A7BA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93D8E31F-FC4F-D6A3-0B34-A1EB2DA8E7C1}"/>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xmlns="" val="392541077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r>
                        <a:rPr lang="en-GB" dirty="0">
                          <a:solidFill>
                            <a:schemeClr val="dk1"/>
                          </a:solidFill>
                        </a:rPr>
                        <a:t>Civilian Structures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Significant Structural damage and Casualties. </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sp>
        <p:nvSpPr>
          <p:cNvPr id="21" name="TextBox 20">
            <a:extLst>
              <a:ext uri="{FF2B5EF4-FFF2-40B4-BE49-F238E27FC236}">
                <a16:creationId xmlns:a16="http://schemas.microsoft.com/office/drawing/2014/main" xmlns="" id="{DD305056-3D3B-50EA-FB90-69B49C6663C8}"/>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[X]</a:t>
            </a:r>
          </a:p>
        </p:txBody>
      </p:sp>
      <p:grpSp>
        <p:nvGrpSpPr>
          <p:cNvPr id="8" name="Group 7">
            <a:extLst>
              <a:ext uri="{FF2B5EF4-FFF2-40B4-BE49-F238E27FC236}">
                <a16:creationId xmlns:a16="http://schemas.microsoft.com/office/drawing/2014/main" xmlns="" id="{3CF7725F-21E3-A97C-330C-271B1528C28C}"/>
              </a:ext>
            </a:extLst>
          </p:cNvPr>
          <p:cNvGrpSpPr/>
          <p:nvPr/>
        </p:nvGrpSpPr>
        <p:grpSpPr>
          <a:xfrm>
            <a:off x="1" y="0"/>
            <a:ext cx="15119349" cy="1980670"/>
            <a:chOff x="1" y="0"/>
            <a:chExt cx="15119349" cy="1980670"/>
          </a:xfrm>
        </p:grpSpPr>
        <p:sp>
          <p:nvSpPr>
            <p:cNvPr id="9" name="TextBox 8">
              <a:extLst>
                <a:ext uri="{FF2B5EF4-FFF2-40B4-BE49-F238E27FC236}">
                  <a16:creationId xmlns:a16="http://schemas.microsoft.com/office/drawing/2014/main" xmlns="" id="{FBDF9BCC-F4A3-8CC1-D6AC-0937D6BB9DE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0" name="Picture 3">
              <a:extLst>
                <a:ext uri="{FF2B5EF4-FFF2-40B4-BE49-F238E27FC236}">
                  <a16:creationId xmlns:a16="http://schemas.microsoft.com/office/drawing/2014/main" xmlns="" id="{1C5C9DCF-7776-0995-5A9C-ED1B27E2C9D9}"/>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xmlns="" id="{D8A70714-7CCE-63BF-C2DD-A93ADE79A683}"/>
                </a:ext>
              </a:extLst>
            </p:cNvPr>
            <p:cNvGrpSpPr/>
            <p:nvPr/>
          </p:nvGrpSpPr>
          <p:grpSpPr>
            <a:xfrm>
              <a:off x="1" y="0"/>
              <a:ext cx="15119349" cy="1921524"/>
              <a:chOff x="1" y="-1616"/>
              <a:chExt cx="15119349" cy="1921524"/>
            </a:xfrm>
          </p:grpSpPr>
          <p:sp>
            <p:nvSpPr>
              <p:cNvPr id="29" name="Rectangle 28">
                <a:extLst>
                  <a:ext uri="{FF2B5EF4-FFF2-40B4-BE49-F238E27FC236}">
                    <a16:creationId xmlns:a16="http://schemas.microsoft.com/office/drawing/2014/main" xmlns="" id="{8F9F609D-FC5B-5B3B-F162-0EE9F2930C1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xmlns="" id="{BE8C84C8-4F2B-05A9-4CE3-7A1CA2FD7C2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xmlns="" id="{296636A3-8B33-37C8-CE87-F836D5D3270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xmlns="" id="{5D01F5D9-2089-3020-3750-6D2D7844AF8B}"/>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183C4D22-6536-AC2D-4A09-1095B5C2C70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DA3F62E7-3492-170D-A30A-A807930A9C65}"/>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3" name="TextBox 22">
              <a:extLst>
                <a:ext uri="{FF2B5EF4-FFF2-40B4-BE49-F238E27FC236}">
                  <a16:creationId xmlns:a16="http://schemas.microsoft.com/office/drawing/2014/main" xmlns="" id="{12B3FDDF-FC0E-7700-92D7-4C4FDD4AB6EF}"/>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24" name="TextBox 23">
              <a:extLst>
                <a:ext uri="{FF2B5EF4-FFF2-40B4-BE49-F238E27FC236}">
                  <a16:creationId xmlns:a16="http://schemas.microsoft.com/office/drawing/2014/main" xmlns="" id="{CA4345D3-62C5-9378-E813-48150132B01F}"/>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25" name="TextBox 24">
              <a:extLst>
                <a:ext uri="{FF2B5EF4-FFF2-40B4-BE49-F238E27FC236}">
                  <a16:creationId xmlns:a16="http://schemas.microsoft.com/office/drawing/2014/main" xmlns="" id="{AD89B17E-A2CA-A56E-5C38-B2834A787532}"/>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6" name="TextBox 25">
              <a:extLst>
                <a:ext uri="{FF2B5EF4-FFF2-40B4-BE49-F238E27FC236}">
                  <a16:creationId xmlns:a16="http://schemas.microsoft.com/office/drawing/2014/main" xmlns="" id="{AC5736CC-6CA7-50CA-DE7A-E710B1846140}"/>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27" name="Picture 26" descr="D:\GIT PROJECTS\OPAT-background\Virtual Intelligence Service only logo.PNG">
              <a:extLst>
                <a:ext uri="{FF2B5EF4-FFF2-40B4-BE49-F238E27FC236}">
                  <a16:creationId xmlns:a16="http://schemas.microsoft.com/office/drawing/2014/main" xmlns="" id="{DFEDC83E-12DA-1C5B-00C9-5804673B1EC0}"/>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8" name="Rektangel 11">
              <a:extLst>
                <a:ext uri="{FF2B5EF4-FFF2-40B4-BE49-F238E27FC236}">
                  <a16:creationId xmlns:a16="http://schemas.microsoft.com/office/drawing/2014/main" xmlns="" id="{AD2DEE15-3FA0-D5FC-0B6E-2607588DFB9C}"/>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pSp>
        <p:nvGrpSpPr>
          <p:cNvPr id="2" name="Group 1">
            <a:extLst>
              <a:ext uri="{FF2B5EF4-FFF2-40B4-BE49-F238E27FC236}">
                <a16:creationId xmlns:a16="http://schemas.microsoft.com/office/drawing/2014/main" xmlns="" id="{59F0DDD1-4D6E-C374-1D13-F1873547C04A}"/>
              </a:ext>
            </a:extLst>
          </p:cNvPr>
          <p:cNvGrpSpPr/>
          <p:nvPr/>
        </p:nvGrpSpPr>
        <p:grpSpPr>
          <a:xfrm>
            <a:off x="14195180" y="2629410"/>
            <a:ext cx="559046" cy="692832"/>
            <a:chOff x="15526400" y="3343535"/>
            <a:chExt cx="1172983" cy="1324523"/>
          </a:xfrm>
        </p:grpSpPr>
        <p:sp>
          <p:nvSpPr>
            <p:cNvPr id="3" name="Freeform: Shape 2">
              <a:extLst>
                <a:ext uri="{FF2B5EF4-FFF2-40B4-BE49-F238E27FC236}">
                  <a16:creationId xmlns:a16="http://schemas.microsoft.com/office/drawing/2014/main" xmlns="" id="{5B57CA87-0095-1E8F-506A-A14A10B98FB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xmlns="" id="{2FF52B4C-E430-9813-DCC5-0AAD76CD9CF9}"/>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 name="TextBox 25">
            <a:extLst>
              <a:ext uri="{FF2B5EF4-FFF2-40B4-BE49-F238E27FC236}">
                <a16:creationId xmlns:a16="http://schemas.microsoft.com/office/drawing/2014/main" xmlns="" id="{DBF9A4A9-E62B-2BDB-6CF7-CF956741CBCD}"/>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18" name="Group 17">
            <a:extLst>
              <a:ext uri="{FF2B5EF4-FFF2-40B4-BE49-F238E27FC236}">
                <a16:creationId xmlns:a16="http://schemas.microsoft.com/office/drawing/2014/main" xmlns="" id="{086BD6C4-5C58-78D5-F63E-549F5F90072D}"/>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xmlns="" id="{17957E3C-339A-B3A3-8C4D-CF5332E3E22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1" name="Picture 3">
              <a:extLst>
                <a:ext uri="{FF2B5EF4-FFF2-40B4-BE49-F238E27FC236}">
                  <a16:creationId xmlns:a16="http://schemas.microsoft.com/office/drawing/2014/main" xmlns="" id="{E78AE0E4-C3F9-5A52-A36F-C81381DFA34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xmlns="" id="{CE06DF05-EABD-2376-4B2D-CD1B6E8DA0C1}"/>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xmlns="" id="{F333FE61-4928-651D-E958-6D0C611A383C}"/>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DF5384E4-2032-3A76-8016-C0441CD00B6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15336224-BA12-2E7B-DF0C-1DE9069AA1F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A61CC01A-85E2-BC2E-A031-BE076534F9D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1B152A5B-D42E-179C-4C3F-3D657FA17EE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xmlns="" id="{525425EE-A060-9722-DC3F-554D13916FD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xmlns="" id="{CEE28F2F-CB95-1024-041C-294FF8DD524F}"/>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28" name="TextBox 27">
              <a:extLst>
                <a:ext uri="{FF2B5EF4-FFF2-40B4-BE49-F238E27FC236}">
                  <a16:creationId xmlns:a16="http://schemas.microsoft.com/office/drawing/2014/main" xmlns="" id="{49A3820C-A9C3-48CF-FA6F-77D03B412651}"/>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xmlns="" id="{A338300D-57E0-AE0D-F3C5-AF96E6365B74}"/>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xmlns="" id="{B84F3953-D15D-8A49-E198-D4C751175FB5}"/>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xmlns="" id="{A82E75ED-8C96-998C-39FB-C1D0DE0BA4E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xmlns="" id="{7A5C8F8D-6A07-71C2-C6FD-9016A5BF59F5}"/>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87"/>
        <p:cNvGrpSpPr/>
        <p:nvPr/>
      </p:nvGrpSpPr>
      <p:grpSpPr>
        <a:xfrm>
          <a:off x="0" y="0"/>
          <a:ext cx="0" cy="0"/>
          <a:chOff x="0" y="0"/>
          <a:chExt cx="0" cy="0"/>
        </a:xfrm>
      </p:grpSpPr>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xmlns="" id="{8329EEA9-12CC-3ACB-8B5C-757D6CC2C965}"/>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19" name="Group 18">
            <a:extLst>
              <a:ext uri="{FF2B5EF4-FFF2-40B4-BE49-F238E27FC236}">
                <a16:creationId xmlns:a16="http://schemas.microsoft.com/office/drawing/2014/main" xmlns="" id="{E65F71EE-4566-75F2-5B3B-AB2A59CB4356}"/>
              </a:ext>
            </a:extLst>
          </p:cNvPr>
          <p:cNvGrpSpPr/>
          <p:nvPr/>
        </p:nvGrpSpPr>
        <p:grpSpPr>
          <a:xfrm>
            <a:off x="14195180" y="2629410"/>
            <a:ext cx="559046" cy="692832"/>
            <a:chOff x="15526400" y="3343535"/>
            <a:chExt cx="1172983" cy="1324523"/>
          </a:xfrm>
        </p:grpSpPr>
        <p:sp>
          <p:nvSpPr>
            <p:cNvPr id="20" name="Freeform: Shape 19">
              <a:extLst>
                <a:ext uri="{FF2B5EF4-FFF2-40B4-BE49-F238E27FC236}">
                  <a16:creationId xmlns:a16="http://schemas.microsoft.com/office/drawing/2014/main" xmlns="" id="{F6E77F65-2A99-ADEA-AAF2-94B2E33AF69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xmlns="" id="{3CB9AB97-3006-1BD5-4C8B-2CEF598BCFAE}"/>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48" name="Google Shape;192;p22">
            <a:extLst>
              <a:ext uri="{FF2B5EF4-FFF2-40B4-BE49-F238E27FC236}">
                <a16:creationId xmlns:a16="http://schemas.microsoft.com/office/drawing/2014/main" xmlns="" id="{D4D55F65-6E63-CCB4-54BD-06F2E5458D15}"/>
              </a:ext>
            </a:extLst>
          </p:cNvPr>
          <p:cNvGrpSpPr/>
          <p:nvPr/>
        </p:nvGrpSpPr>
        <p:grpSpPr>
          <a:xfrm>
            <a:off x="5104971" y="6288005"/>
            <a:ext cx="2454704" cy="284100"/>
            <a:chOff x="3770171" y="8225334"/>
            <a:chExt cx="2436671" cy="284100"/>
          </a:xfrm>
        </p:grpSpPr>
        <p:sp>
          <p:nvSpPr>
            <p:cNvPr id="49" name="Google Shape;193;p22">
              <a:extLst>
                <a:ext uri="{FF2B5EF4-FFF2-40B4-BE49-F238E27FC236}">
                  <a16:creationId xmlns:a16="http://schemas.microsoft.com/office/drawing/2014/main" xmlns="" id="{211CCD6B-6779-E4CB-4BBF-C88BBC1276D5}"/>
                </a:ext>
              </a:extLst>
            </p:cNvPr>
            <p:cNvSpPr txBox="1"/>
            <p:nvPr/>
          </p:nvSpPr>
          <p:spPr>
            <a:xfrm>
              <a:off x="3770171" y="8225334"/>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50" name="Google Shape;194;p22">
              <a:extLst>
                <a:ext uri="{FF2B5EF4-FFF2-40B4-BE49-F238E27FC236}">
                  <a16:creationId xmlns:a16="http://schemas.microsoft.com/office/drawing/2014/main" xmlns="" id="{7FB89A78-01EC-B057-EA9A-BA258EECFC08}"/>
                </a:ext>
              </a:extLst>
            </p:cNvPr>
            <p:cNvCxnSpPr>
              <a:cxnSpLocks/>
              <a:stCxn id="49" idx="3"/>
            </p:cNvCxnSpPr>
            <p:nvPr/>
          </p:nvCxnSpPr>
          <p:spPr>
            <a:xfrm>
              <a:off x="4662671" y="8367384"/>
              <a:ext cx="1544171" cy="44553"/>
            </a:xfrm>
            <a:prstGeom prst="straightConnector1">
              <a:avLst/>
            </a:prstGeom>
            <a:noFill/>
            <a:ln w="19050" cap="flat" cmpd="sng">
              <a:solidFill>
                <a:schemeClr val="bg1"/>
              </a:solidFill>
              <a:prstDash val="solid"/>
              <a:round/>
              <a:headEnd type="none" w="med" len="med"/>
              <a:tailEnd type="none" w="med" len="med"/>
            </a:ln>
          </p:spPr>
        </p:cxnSp>
      </p:grpSp>
      <p:grpSp>
        <p:nvGrpSpPr>
          <p:cNvPr id="51" name="Google Shape;199;p22">
            <a:extLst>
              <a:ext uri="{FF2B5EF4-FFF2-40B4-BE49-F238E27FC236}">
                <a16:creationId xmlns:a16="http://schemas.microsoft.com/office/drawing/2014/main" xmlns="" id="{C357241C-354A-F1B4-88B9-182CADE3DF5B}"/>
              </a:ext>
            </a:extLst>
          </p:cNvPr>
          <p:cNvGrpSpPr/>
          <p:nvPr/>
        </p:nvGrpSpPr>
        <p:grpSpPr>
          <a:xfrm>
            <a:off x="10239251" y="4014199"/>
            <a:ext cx="1765066" cy="883592"/>
            <a:chOff x="11857169" y="1649568"/>
            <a:chExt cx="1970627" cy="883592"/>
          </a:xfrm>
        </p:grpSpPr>
        <p:sp>
          <p:nvSpPr>
            <p:cNvPr id="52" name="Google Shape;200;p22">
              <a:extLst>
                <a:ext uri="{FF2B5EF4-FFF2-40B4-BE49-F238E27FC236}">
                  <a16:creationId xmlns:a16="http://schemas.microsoft.com/office/drawing/2014/main" xmlns="" id="{14A954B1-1BB2-F85D-97FC-304E31EC5DE9}"/>
                </a:ext>
              </a:extLst>
            </p:cNvPr>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53" name="Google Shape;203;p22">
              <a:extLst>
                <a:ext uri="{FF2B5EF4-FFF2-40B4-BE49-F238E27FC236}">
                  <a16:creationId xmlns:a16="http://schemas.microsoft.com/office/drawing/2014/main" xmlns="" id="{8EE723FA-BAAE-14F3-7939-143E51DAA431}"/>
                </a:ext>
              </a:extLst>
            </p:cNvPr>
            <p:cNvCxnSpPr>
              <a:cxnSpLocks/>
              <a:stCxn id="52" idx="2"/>
            </p:cNvCxnSpPr>
            <p:nvPr/>
          </p:nvCxnSpPr>
          <p:spPr>
            <a:xfrm flipH="1">
              <a:off x="11857169" y="1965911"/>
              <a:ext cx="1408503" cy="567249"/>
            </a:xfrm>
            <a:prstGeom prst="straightConnector1">
              <a:avLst/>
            </a:prstGeom>
            <a:noFill/>
            <a:ln w="25400" cap="flat" cmpd="sng">
              <a:solidFill>
                <a:schemeClr val="bg1"/>
              </a:solidFill>
              <a:prstDash val="solid"/>
              <a:round/>
              <a:headEnd type="none" w="med" len="med"/>
              <a:tailEnd type="none" w="med" len="med"/>
            </a:ln>
          </p:spPr>
        </p:cxnSp>
      </p:grpSp>
      <p:sp>
        <p:nvSpPr>
          <p:cNvPr id="54" name="Oval 53">
            <a:extLst>
              <a:ext uri="{FF2B5EF4-FFF2-40B4-BE49-F238E27FC236}">
                <a16:creationId xmlns:a16="http://schemas.microsoft.com/office/drawing/2014/main" xmlns="" id="{1E5A8D50-6A3A-CA2C-C686-FCB280B06CBD}"/>
              </a:ext>
            </a:extLst>
          </p:cNvPr>
          <p:cNvSpPr/>
          <p:nvPr/>
        </p:nvSpPr>
        <p:spPr>
          <a:xfrm>
            <a:off x="4784984" y="3779164"/>
            <a:ext cx="5549379" cy="5491107"/>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Google Shape;196;p22">
            <a:extLst>
              <a:ext uri="{FF2B5EF4-FFF2-40B4-BE49-F238E27FC236}">
                <a16:creationId xmlns:a16="http://schemas.microsoft.com/office/drawing/2014/main" xmlns="" id="{3C9E64C9-3F56-DDFE-5939-32CEED0D7454}"/>
              </a:ext>
            </a:extLst>
          </p:cNvPr>
          <p:cNvSpPr txBox="1"/>
          <p:nvPr/>
        </p:nvSpPr>
        <p:spPr>
          <a:xfrm>
            <a:off x="6479847" y="8622437"/>
            <a:ext cx="2159654"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UNKNOWN BUILDINGS</a:t>
            </a:r>
            <a:endParaRPr sz="1000" b="1" dirty="0"/>
          </a:p>
          <a:p>
            <a:pPr marL="0" lvl="0" indent="0" algn="l" rtl="0">
              <a:spcBef>
                <a:spcPts val="0"/>
              </a:spcBef>
              <a:spcAft>
                <a:spcPts val="0"/>
              </a:spcAft>
              <a:buNone/>
            </a:pPr>
            <a:r>
              <a:rPr lang="fr" sz="1000" b="1" dirty="0"/>
              <a:t>100FT W FROM DPI A</a:t>
            </a:r>
            <a:endParaRPr sz="1000" b="1" dirty="0"/>
          </a:p>
        </p:txBody>
      </p:sp>
      <p:grpSp>
        <p:nvGrpSpPr>
          <p:cNvPr id="22" name="Group 21">
            <a:extLst>
              <a:ext uri="{FF2B5EF4-FFF2-40B4-BE49-F238E27FC236}">
                <a16:creationId xmlns:a16="http://schemas.microsoft.com/office/drawing/2014/main" xmlns="" id="{E47C6E41-77F4-D2B5-F99A-D1ACAE13CE30}"/>
              </a:ext>
            </a:extLst>
          </p:cNvPr>
          <p:cNvGrpSpPr/>
          <p:nvPr/>
        </p:nvGrpSpPr>
        <p:grpSpPr>
          <a:xfrm>
            <a:off x="1" y="0"/>
            <a:ext cx="15119349" cy="1980670"/>
            <a:chOff x="1" y="0"/>
            <a:chExt cx="15119349" cy="1980670"/>
          </a:xfrm>
        </p:grpSpPr>
        <p:sp>
          <p:nvSpPr>
            <p:cNvPr id="23" name="TextBox 22">
              <a:extLst>
                <a:ext uri="{FF2B5EF4-FFF2-40B4-BE49-F238E27FC236}">
                  <a16:creationId xmlns:a16="http://schemas.microsoft.com/office/drawing/2014/main" xmlns="" id="{C6441C34-ADA2-72D5-4A4D-65D17B9479C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a16="http://schemas.microsoft.com/office/drawing/2014/main" xmlns="" id="{F8B332D7-BAEA-A510-A84A-5D7F8111E12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xmlns="" id="{766F4931-4E17-269A-CD30-7F45286A02A1}"/>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xmlns="" id="{2CCC4AEA-F07E-F320-A98E-2E7C9E9FBC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8173AE14-B770-1808-05DE-E048D36CE64A}"/>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72A26856-5AC7-A3B7-6DFF-C3533877963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4D123EC5-7663-B33D-FCEE-1B777C4C058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xmlns="" id="{0759A69C-30C6-4CED-641D-544C3ADD4B4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xmlns="" id="{9F9E5A35-72A1-E4A1-0400-FE9BB3DA591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xmlns="" id="{3E874D6D-7E4D-10CC-EF45-81862C7FF814}"/>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28" name="TextBox 27">
              <a:extLst>
                <a:ext uri="{FF2B5EF4-FFF2-40B4-BE49-F238E27FC236}">
                  <a16:creationId xmlns:a16="http://schemas.microsoft.com/office/drawing/2014/main" xmlns="" id="{3D15FE98-40CA-A16E-842E-E5749FEC8437}"/>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xmlns="" id="{5C030454-162F-5674-A8AF-4BAAFA2EE66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xmlns="" id="{D2EEDD3B-C69A-035E-53AC-E7DF74DE7375}"/>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xmlns="" id="{5E0D8A79-5331-70FE-973B-D0E190354FA9}"/>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xmlns="" id="{2337879F-A0E8-82EA-C83F-636A420DC8D1}"/>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54"/>
        <p:cNvGrpSpPr/>
        <p:nvPr/>
      </p:nvGrpSpPr>
      <p:grpSpPr>
        <a:xfrm>
          <a:off x="0" y="0"/>
          <a:ext cx="0" cy="0"/>
          <a:chOff x="0" y="0"/>
          <a:chExt cx="0" cy="0"/>
        </a:xfrm>
      </p:grpSpPr>
      <p:sp>
        <p:nvSpPr>
          <p:cNvPr id="39" name="TextBox 38">
            <a:extLst>
              <a:ext uri="{FF2B5EF4-FFF2-40B4-BE49-F238E27FC236}">
                <a16:creationId xmlns:a16="http://schemas.microsoft.com/office/drawing/2014/main" xmlns="" id="{24E62765-6270-946D-EFA1-4C7D33DA0DE9}"/>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[X]</a:t>
            </a:r>
          </a:p>
        </p:txBody>
      </p:sp>
      <p:grpSp>
        <p:nvGrpSpPr>
          <p:cNvPr id="43" name="Group 42">
            <a:extLst>
              <a:ext uri="{FF2B5EF4-FFF2-40B4-BE49-F238E27FC236}">
                <a16:creationId xmlns:a16="http://schemas.microsoft.com/office/drawing/2014/main" xmlns="" id="{831731AD-B5C4-7443-CC7B-3DC2F0F19C83}"/>
              </a:ext>
            </a:extLst>
          </p:cNvPr>
          <p:cNvGrpSpPr/>
          <p:nvPr/>
        </p:nvGrpSpPr>
        <p:grpSpPr>
          <a:xfrm>
            <a:off x="14195180" y="2629410"/>
            <a:ext cx="559046" cy="692832"/>
            <a:chOff x="15526400" y="3343535"/>
            <a:chExt cx="1172983" cy="1324523"/>
          </a:xfrm>
        </p:grpSpPr>
        <p:sp>
          <p:nvSpPr>
            <p:cNvPr id="44" name="Freeform: Shape 43">
              <a:extLst>
                <a:ext uri="{FF2B5EF4-FFF2-40B4-BE49-F238E27FC236}">
                  <a16:creationId xmlns:a16="http://schemas.microsoft.com/office/drawing/2014/main" xmlns="" id="{7B558120-E41B-2692-A32B-E2C24FDD96B8}"/>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Google Shape;66;p14">
              <a:extLst>
                <a:ext uri="{FF2B5EF4-FFF2-40B4-BE49-F238E27FC236}">
                  <a16:creationId xmlns:a16="http://schemas.microsoft.com/office/drawing/2014/main" xmlns="" id="{E67A4AAE-B6F6-9959-ADB5-A94230AC829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cxnSp>
        <p:nvCxnSpPr>
          <p:cNvPr id="24" name="Straight Connector 23">
            <a:extLst>
              <a:ext uri="{FF2B5EF4-FFF2-40B4-BE49-F238E27FC236}">
                <a16:creationId xmlns:a16="http://schemas.microsoft.com/office/drawing/2014/main" xmlns="" id="{E17195D8-8848-A5E0-63B3-0DF3D0306E66}"/>
              </a:ext>
            </a:extLst>
          </p:cNvPr>
          <p:cNvCxnSpPr>
            <a:cxnSpLocks/>
            <a:stCxn id="26" idx="3"/>
            <a:endCxn id="25" idx="1"/>
          </p:cNvCxnSpPr>
          <p:nvPr/>
        </p:nvCxnSpPr>
        <p:spPr>
          <a:xfrm flipV="1">
            <a:off x="8312236" y="6420685"/>
            <a:ext cx="1513589" cy="2115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Isosceles Triangle 24">
            <a:extLst>
              <a:ext uri="{FF2B5EF4-FFF2-40B4-BE49-F238E27FC236}">
                <a16:creationId xmlns:a16="http://schemas.microsoft.com/office/drawing/2014/main" xmlns="" id="{5837200F-FFF0-2685-18C9-961FC404DF13}"/>
              </a:ext>
            </a:extLst>
          </p:cNvPr>
          <p:cNvSpPr/>
          <p:nvPr/>
        </p:nvSpPr>
        <p:spPr>
          <a:xfrm>
            <a:off x="9716800" y="623077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Google Shape;171;p20">
            <a:extLst>
              <a:ext uri="{FF2B5EF4-FFF2-40B4-BE49-F238E27FC236}">
                <a16:creationId xmlns:a16="http://schemas.microsoft.com/office/drawing/2014/main" xmlns="" id="{933C0694-A660-21F9-D95A-3C333EA000D3}"/>
              </a:ext>
            </a:extLst>
          </p:cNvPr>
          <p:cNvSpPr txBox="1"/>
          <p:nvPr/>
        </p:nvSpPr>
        <p:spPr>
          <a:xfrm>
            <a:off x="5772136" y="6230771"/>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GENERAL STAFF BUILDING</a:t>
            </a:r>
            <a:br>
              <a:rPr lang="en-GB" sz="1000" b="1" dirty="0"/>
            </a:br>
            <a:r>
              <a:rPr lang="pt-BR" sz="1000" b="1" dirty="0"/>
              <a:t>N 68 58.149 E 033 04.891</a:t>
            </a:r>
            <a:br>
              <a:rPr lang="pt-BR" sz="1000" b="1" dirty="0"/>
            </a:br>
            <a:r>
              <a:rPr lang="fr" sz="1000" b="1" dirty="0"/>
              <a:t>DPI MSL: 110 FT</a:t>
            </a:r>
            <a:endParaRPr sz="1000" b="1" dirty="0"/>
          </a:p>
        </p:txBody>
      </p:sp>
      <p:grpSp>
        <p:nvGrpSpPr>
          <p:cNvPr id="2" name="Group 1">
            <a:extLst>
              <a:ext uri="{FF2B5EF4-FFF2-40B4-BE49-F238E27FC236}">
                <a16:creationId xmlns:a16="http://schemas.microsoft.com/office/drawing/2014/main" xmlns="" id="{E9FB99D2-E322-3313-E924-15AEBE4C5879}"/>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4A88960B-1ADC-6194-97E4-F6FD8D08157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2C5AB450-4CF7-9437-540E-A1666860CA6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B8B1A964-2AC9-DEC2-59C3-5C8B707C5F45}"/>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6B46404F-BD52-75A1-E15D-D8A5548146C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D1C59D43-CFA7-09F4-46A2-73B359C4CBE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7C5EDB37-DBEE-9FB2-F8F0-BF471BE2AD62}"/>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DB4CD777-C4C4-DE00-87EA-88B3F3F4F09C}"/>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A069B11B-F55B-ECB6-E67B-065D2668049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F268AF19-D1B5-E5F8-3AEB-38CD1234F34A}"/>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DCD1398A-BB3E-BBCF-136C-DEF1F169053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SAM Test and Training Facility, SRN</a:t>
              </a:r>
            </a:p>
          </p:txBody>
        </p:sp>
        <p:sp>
          <p:nvSpPr>
            <p:cNvPr id="7" name="TextBox 6">
              <a:extLst>
                <a:ext uri="{FF2B5EF4-FFF2-40B4-BE49-F238E27FC236}">
                  <a16:creationId xmlns:a16="http://schemas.microsoft.com/office/drawing/2014/main" xmlns="" id="{DF7390D1-487A-9E2E-6929-D115A9B45DAA}"/>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SRNTGT107  CATCODE: 4</a:t>
              </a:r>
            </a:p>
            <a:p>
              <a:pPr marL="0" lvl="0" indent="0" algn="l" rtl="0">
                <a:spcBef>
                  <a:spcPts val="0"/>
                </a:spcBef>
                <a:spcAft>
                  <a:spcPts val="0"/>
                </a:spcAft>
                <a:buNone/>
              </a:pPr>
              <a:r>
                <a:rPr lang="en-GB" sz="1500" b="1" dirty="0"/>
                <a:t>MIDB GEO:</a:t>
              </a:r>
              <a:r>
                <a:rPr lang="pt-BR" sz="1500" b="1" dirty="0"/>
                <a:t> N 68 02.184 E 034 40.670</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xmlns="" id="{24A5ACFE-0F8A-3740-75BA-237A3C0811BF}"/>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2B9D4856-AA34-6285-110A-218249D5F67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xmlns="" id="{D3321B0C-D704-1592-9785-B8123528FDA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6483CA56-4B13-103E-D016-B0F4BA89599C}"/>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8" name="Picture 37" descr="A screenshot of a computer screen&#10;&#10;Description automatically generated">
            <a:extLst>
              <a:ext uri="{FF2B5EF4-FFF2-40B4-BE49-F238E27FC236}">
                <a16:creationId xmlns:a16="http://schemas.microsoft.com/office/drawing/2014/main" xmlns="" id="{BB350226-F87D-1D80-ED83-65688FC5A6F8}"/>
              </a:ext>
            </a:extLst>
          </p:cNvPr>
          <p:cNvPicPr>
            <a:picLocks noChangeAspect="1"/>
          </p:cNvPicPr>
          <p:nvPr/>
        </p:nvPicPr>
        <p:blipFill>
          <a:blip r:embed="rId5">
            <a:extLst>
              <a:ext uri="{BEBA8EAE-BF5A-486C-A8C5-ECC9F3942E4B}">
                <a14:imgProps xmlns:a14="http://schemas.microsoft.com/office/drawing/2010/main" xmlns="">
                  <a14:imgLayer r:embed="rId6">
                    <a14:imgEffect>
                      <a14:saturation sat="66000"/>
                    </a14:imgEffect>
                  </a14:imgLayer>
                </a14:imgProps>
              </a:ext>
            </a:extLst>
          </a:blip>
          <a:srcRect l="5470" t="4166" r="26771" b="2719"/>
          <a:stretch/>
        </p:blipFill>
        <p:spPr>
          <a:xfrm>
            <a:off x="0" y="1905735"/>
            <a:ext cx="15117415" cy="8764383"/>
          </a:xfrm>
          <a:prstGeom prst="rect">
            <a:avLst/>
          </a:prstGeom>
        </p:spPr>
      </p:pic>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TotalTime>
  <Words>2088</Words>
  <Application>Microsoft Office PowerPoint</Application>
  <PresentationFormat>Egendefinert</PresentationFormat>
  <Paragraphs>447</Paragraphs>
  <Slides>21</Slides>
  <Notes>20</Notes>
  <HiddenSlides>15</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21</vt:i4>
      </vt:variant>
    </vt:vector>
  </HeadingPairs>
  <TitlesOfParts>
    <vt:vector size="25" baseType="lpstr">
      <vt:lpstr>Arial</vt:lpstr>
      <vt:lpstr>Calibri</vt:lpstr>
      <vt:lpstr>Times New Roman</vt:lpstr>
      <vt:lpstr>Simple Light</vt:lpstr>
      <vt:lpstr>TARGET FOLDER  SRNTGT107  Notian SAM Test and Training site, SRN</vt:lpstr>
      <vt:lpstr>Lysbilde 2</vt:lpstr>
      <vt:lpstr>Lysbilde 3</vt:lpstr>
      <vt:lpstr>Lysbilde 4</vt:lpstr>
      <vt:lpstr>Lysbilde 5</vt:lpstr>
      <vt:lpstr>Lysbilde 6</vt:lpstr>
      <vt:lpstr>Lysbilde 7</vt:lpstr>
      <vt:lpstr>Lysbilde 8</vt:lpstr>
      <vt:lpstr>Lysbilde 9</vt:lpstr>
      <vt:lpstr>BAKCUP SLIDES AFTER THIS</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SRNTGT107 Notian SAM Test and Training Site</dc:title>
  <dc:subject>SRNTGT107 Notian SAM Test and Training Site</dc:subject>
  <dc:creator>132nd Virtual Wing;VIS</dc:creator>
  <cp:lastModifiedBy>Frode Nakken</cp:lastModifiedBy>
  <cp:revision>13</cp:revision>
  <dcterms:modified xsi:type="dcterms:W3CDTF">2025-03-18T19:50:09Z</dcterms:modified>
</cp:coreProperties>
</file>